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574" r:id="rId2"/>
    <p:sldId id="816" r:id="rId3"/>
    <p:sldId id="576" r:id="rId4"/>
    <p:sldId id="261" r:id="rId5"/>
    <p:sldId id="817" r:id="rId6"/>
    <p:sldId id="1011" r:id="rId7"/>
    <p:sldId id="820" r:id="rId8"/>
    <p:sldId id="819" r:id="rId9"/>
    <p:sldId id="821" r:id="rId10"/>
    <p:sldId id="1005" r:id="rId11"/>
    <p:sldId id="1007" r:id="rId12"/>
    <p:sldId id="1006" r:id="rId13"/>
    <p:sldId id="1009" r:id="rId14"/>
    <p:sldId id="1002" r:id="rId15"/>
    <p:sldId id="1003" r:id="rId16"/>
    <p:sldId id="1015" r:id="rId17"/>
    <p:sldId id="1019" r:id="rId18"/>
    <p:sldId id="1020" r:id="rId19"/>
    <p:sldId id="1018" r:id="rId20"/>
    <p:sldId id="1022" r:id="rId21"/>
    <p:sldId id="1025" r:id="rId22"/>
    <p:sldId id="1023" r:id="rId23"/>
    <p:sldId id="1024" r:id="rId24"/>
    <p:sldId id="1004" r:id="rId25"/>
    <p:sldId id="1010" r:id="rId26"/>
    <p:sldId id="1012" r:id="rId27"/>
  </p:sldIdLst>
  <p:sldSz cx="24387175" cy="13716000"/>
  <p:notesSz cx="6858000" cy="9144000"/>
  <p:defaultTex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768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273" autoAdjust="0"/>
    <p:restoredTop sz="95524" autoAdjust="0"/>
  </p:normalViewPr>
  <p:slideViewPr>
    <p:cSldViewPr snapToGrid="0" showGuides="1">
      <p:cViewPr varScale="1">
        <p:scale>
          <a:sx n="43" d="100"/>
          <a:sy n="43" d="100"/>
        </p:scale>
        <p:origin x="302" y="48"/>
      </p:cViewPr>
      <p:guideLst>
        <p:guide orient="horz" pos="4320"/>
        <p:guide pos="7681"/>
      </p:guideLst>
    </p:cSldViewPr>
  </p:slideViewPr>
  <p:outlineViewPr>
    <p:cViewPr>
      <p:scale>
        <a:sx n="33" d="100"/>
        <a:sy n="33" d="100"/>
      </p:scale>
      <p:origin x="0" y="0"/>
    </p:cViewPr>
  </p:outlineViewPr>
  <p:notesTextViewPr>
    <p:cViewPr>
      <p:scale>
        <a:sx n="3" d="2"/>
        <a:sy n="3" d="2"/>
      </p:scale>
      <p:origin x="0" y="0"/>
    </p:cViewPr>
  </p:notesTextViewPr>
  <p:sorterViewPr>
    <p:cViewPr>
      <p:scale>
        <a:sx n="20" d="100"/>
        <a:sy n="2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radarChart>
        <c:radarStyle val="marker"/>
        <c:varyColors val="0"/>
        <c:ser>
          <c:idx val="0"/>
          <c:order val="0"/>
          <c:tx>
            <c:strRef>
              <c:f>Sheet1!$B$1</c:f>
              <c:strCache>
                <c:ptCount val="1"/>
                <c:pt idx="0">
                  <c:v>Series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Sheet1!$A$2:$A$6</c:f>
              <c:numCache>
                <c:formatCode>d\/m\/yyyy</c:formatCode>
                <c:ptCount val="5"/>
                <c:pt idx="0">
                  <c:v>37377</c:v>
                </c:pt>
                <c:pt idx="1">
                  <c:v>37408</c:v>
                </c:pt>
                <c:pt idx="2">
                  <c:v>37438</c:v>
                </c:pt>
                <c:pt idx="3">
                  <c:v>37469</c:v>
                </c:pt>
                <c:pt idx="4">
                  <c:v>37500</c:v>
                </c:pt>
              </c:numCache>
            </c:numRef>
          </c:cat>
          <c:val>
            <c:numRef>
              <c:f>Sheet1!$B$2:$B$6</c:f>
              <c:numCache>
                <c:formatCode>General</c:formatCode>
                <c:ptCount val="5"/>
                <c:pt idx="0">
                  <c:v>32</c:v>
                </c:pt>
                <c:pt idx="1">
                  <c:v>32</c:v>
                </c:pt>
                <c:pt idx="2">
                  <c:v>28</c:v>
                </c:pt>
                <c:pt idx="3">
                  <c:v>12</c:v>
                </c:pt>
                <c:pt idx="4">
                  <c:v>15</c:v>
                </c:pt>
              </c:numCache>
            </c:numRef>
          </c:val>
          <c:extLst>
            <c:ext xmlns:c16="http://schemas.microsoft.com/office/drawing/2014/chart" uri="{C3380CC4-5D6E-409C-BE32-E72D297353CC}">
              <c16:uniqueId val="{00000000-103D-418B-B965-2CAD7EF47AEC}"/>
            </c:ext>
          </c:extLst>
        </c:ser>
        <c:ser>
          <c:idx val="1"/>
          <c:order val="1"/>
          <c:tx>
            <c:strRef>
              <c:f>Sheet1!$C$1</c:f>
              <c:strCache>
                <c:ptCount val="1"/>
                <c:pt idx="0">
                  <c:v>Series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Sheet1!$A$2:$A$6</c:f>
              <c:numCache>
                <c:formatCode>d\/m\/yyyy</c:formatCode>
                <c:ptCount val="5"/>
                <c:pt idx="0">
                  <c:v>37377</c:v>
                </c:pt>
                <c:pt idx="1">
                  <c:v>37408</c:v>
                </c:pt>
                <c:pt idx="2">
                  <c:v>37438</c:v>
                </c:pt>
                <c:pt idx="3">
                  <c:v>37469</c:v>
                </c:pt>
                <c:pt idx="4">
                  <c:v>37500</c:v>
                </c:pt>
              </c:numCache>
            </c:numRef>
          </c:cat>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103D-418B-B965-2CAD7EF47AEC}"/>
            </c:ext>
          </c:extLst>
        </c:ser>
        <c:dLbls>
          <c:showLegendKey val="0"/>
          <c:showVal val="0"/>
          <c:showCatName val="0"/>
          <c:showSerName val="0"/>
          <c:showPercent val="0"/>
          <c:showBubbleSize val="0"/>
        </c:dLbls>
        <c:axId val="1055319104"/>
        <c:axId val="1055317464"/>
      </c:radarChart>
      <c:catAx>
        <c:axId val="1055319104"/>
        <c:scaling>
          <c:orientation val="minMax"/>
        </c:scaling>
        <c:delete val="1"/>
        <c:axPos val="b"/>
        <c:numFmt formatCode="d\/m\/yyyy" sourceLinked="1"/>
        <c:majorTickMark val="none"/>
        <c:minorTickMark val="none"/>
        <c:tickLblPos val="nextTo"/>
        <c:crossAx val="1055317464"/>
        <c:crosses val="autoZero"/>
        <c:auto val="1"/>
        <c:lblAlgn val="ctr"/>
        <c:lblOffset val="100"/>
        <c:noMultiLvlLbl val="0"/>
      </c:catAx>
      <c:valAx>
        <c:axId val="1055317464"/>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0553191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4_4">
  <dgm:title val=""/>
  <dgm:desc val=""/>
  <dgm:catLst>
    <dgm:cat type="accent4" pri="11400"/>
  </dgm:catLst>
  <dgm:styleLbl name="node0">
    <dgm:fillClrLst meth="cycle">
      <a:schemeClr val="accent4">
        <a:shade val="60000"/>
      </a:schemeClr>
    </dgm:fillClrLst>
    <dgm:linClrLst meth="repeat">
      <a:schemeClr val="lt1"/>
    </dgm:linClrLst>
    <dgm:effectClrLst/>
    <dgm:txLinClrLst/>
    <dgm:txFillClrLst/>
    <dgm:txEffectClrLst/>
  </dgm:styleLbl>
  <dgm:styleLbl name="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alignNode1">
    <dgm:fillClrLst meth="cycle">
      <a:schemeClr val="accent4">
        <a:shade val="50000"/>
      </a:schemeClr>
      <a:schemeClr val="accent4">
        <a:tint val="55000"/>
      </a:schemeClr>
    </dgm:fillClrLst>
    <dgm:linClrLst meth="cycle">
      <a:schemeClr val="accent4">
        <a:shade val="50000"/>
      </a:schemeClr>
      <a:schemeClr val="accent4">
        <a:tint val="55000"/>
      </a:schemeClr>
    </dgm:linClrLst>
    <dgm:effectClrLst/>
    <dgm:txLinClrLst/>
    <dgm:txFillClrLst/>
    <dgm:txEffectClrLst/>
  </dgm:styleLbl>
  <dgm:styleLbl name="ln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vennNode1">
    <dgm:fillClrLst meth="cycle">
      <a:schemeClr val="accent4">
        <a:shade val="80000"/>
        <a:alpha val="50000"/>
      </a:schemeClr>
      <a:schemeClr val="accent4">
        <a:tint val="50000"/>
        <a:alpha val="50000"/>
      </a:schemeClr>
    </dgm:fillClrLst>
    <dgm:linClrLst meth="repeat">
      <a:schemeClr val="lt1"/>
    </dgm:linClrLst>
    <dgm:effectClrLst/>
    <dgm:txLinClrLst/>
    <dgm:txFillClrLst/>
    <dgm:txEffectClrLst/>
  </dgm:styleLbl>
  <dgm:styleLbl name="node2">
    <dgm:fillClrLst>
      <a:schemeClr val="accent4">
        <a:shade val="80000"/>
      </a:schemeClr>
    </dgm:fillClrLst>
    <dgm:linClrLst meth="repeat">
      <a:schemeClr val="lt1"/>
    </dgm:linClrLst>
    <dgm:effectClrLst/>
    <dgm:txLinClrLst/>
    <dgm:txFillClrLst/>
    <dgm:txEffectClrLst/>
  </dgm:styleLbl>
  <dgm:styleLbl name="node3">
    <dgm:fillClrLst>
      <a:schemeClr val="accent4">
        <a:tint val="99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f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b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sibTrans1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0000"/>
      </a:schemeClr>
    </dgm:fillClrLst>
    <dgm:linClrLst meth="repeat">
      <a:schemeClr val="lt1"/>
    </dgm:linClrLst>
    <dgm:effectClrLst/>
    <dgm:txLinClrLst/>
    <dgm:txFillClrLst/>
    <dgm:txEffectClrLst/>
  </dgm:styleLbl>
  <dgm:styleLbl name="asst3">
    <dgm:fillClrLst>
      <a:schemeClr val="accent4">
        <a:tint val="70000"/>
      </a:schemeClr>
    </dgm:fillClrLst>
    <dgm:linClrLst meth="repeat">
      <a:schemeClr val="lt1"/>
    </dgm:linClrLst>
    <dgm:effectClrLst/>
    <dgm:txLinClrLst/>
    <dgm:txFillClrLst/>
    <dgm:txEffectClrLst/>
  </dgm:styleLbl>
  <dgm:styleLbl name="asst4">
    <dgm:fillClrLst>
      <a:schemeClr val="accent4">
        <a:tint val="5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align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bgAccFollowNode1">
    <dgm:fillClrLst meth="repeat">
      <a:schemeClr val="accent4">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55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4">
  <dgm:title val=""/>
  <dgm:desc val=""/>
  <dgm:catLst>
    <dgm:cat type="accent4" pri="11400"/>
  </dgm:catLst>
  <dgm:styleLbl name="node0">
    <dgm:fillClrLst meth="cycle">
      <a:schemeClr val="accent4">
        <a:shade val="60000"/>
      </a:schemeClr>
    </dgm:fillClrLst>
    <dgm:linClrLst meth="repeat">
      <a:schemeClr val="lt1"/>
    </dgm:linClrLst>
    <dgm:effectClrLst/>
    <dgm:txLinClrLst/>
    <dgm:txFillClrLst/>
    <dgm:txEffectClrLst/>
  </dgm:styleLbl>
  <dgm:styleLbl name="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alignNode1">
    <dgm:fillClrLst meth="cycle">
      <a:schemeClr val="accent4">
        <a:shade val="50000"/>
      </a:schemeClr>
      <a:schemeClr val="accent4">
        <a:tint val="55000"/>
      </a:schemeClr>
    </dgm:fillClrLst>
    <dgm:linClrLst meth="cycle">
      <a:schemeClr val="accent4">
        <a:shade val="50000"/>
      </a:schemeClr>
      <a:schemeClr val="accent4">
        <a:tint val="55000"/>
      </a:schemeClr>
    </dgm:linClrLst>
    <dgm:effectClrLst/>
    <dgm:txLinClrLst/>
    <dgm:txFillClrLst/>
    <dgm:txEffectClrLst/>
  </dgm:styleLbl>
  <dgm:styleLbl name="ln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vennNode1">
    <dgm:fillClrLst meth="cycle">
      <a:schemeClr val="accent4">
        <a:shade val="80000"/>
        <a:alpha val="50000"/>
      </a:schemeClr>
      <a:schemeClr val="accent4">
        <a:tint val="50000"/>
        <a:alpha val="50000"/>
      </a:schemeClr>
    </dgm:fillClrLst>
    <dgm:linClrLst meth="repeat">
      <a:schemeClr val="lt1"/>
    </dgm:linClrLst>
    <dgm:effectClrLst/>
    <dgm:txLinClrLst/>
    <dgm:txFillClrLst/>
    <dgm:txEffectClrLst/>
  </dgm:styleLbl>
  <dgm:styleLbl name="node2">
    <dgm:fillClrLst>
      <a:schemeClr val="accent4">
        <a:shade val="80000"/>
      </a:schemeClr>
    </dgm:fillClrLst>
    <dgm:linClrLst meth="repeat">
      <a:schemeClr val="lt1"/>
    </dgm:linClrLst>
    <dgm:effectClrLst/>
    <dgm:txLinClrLst/>
    <dgm:txFillClrLst/>
    <dgm:txEffectClrLst/>
  </dgm:styleLbl>
  <dgm:styleLbl name="node3">
    <dgm:fillClrLst>
      <a:schemeClr val="accent4">
        <a:tint val="99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f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b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sibTrans1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0000"/>
      </a:schemeClr>
    </dgm:fillClrLst>
    <dgm:linClrLst meth="repeat">
      <a:schemeClr val="lt1"/>
    </dgm:linClrLst>
    <dgm:effectClrLst/>
    <dgm:txLinClrLst/>
    <dgm:txFillClrLst/>
    <dgm:txEffectClrLst/>
  </dgm:styleLbl>
  <dgm:styleLbl name="asst3">
    <dgm:fillClrLst>
      <a:schemeClr val="accent4">
        <a:tint val="70000"/>
      </a:schemeClr>
    </dgm:fillClrLst>
    <dgm:linClrLst meth="repeat">
      <a:schemeClr val="lt1"/>
    </dgm:linClrLst>
    <dgm:effectClrLst/>
    <dgm:txLinClrLst/>
    <dgm:txFillClrLst/>
    <dgm:txEffectClrLst/>
  </dgm:styleLbl>
  <dgm:styleLbl name="asst4">
    <dgm:fillClrLst>
      <a:schemeClr val="accent4">
        <a:tint val="5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align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bgAccFollowNode1">
    <dgm:fillClrLst meth="repeat">
      <a:schemeClr val="accent4">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55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ADE2DE-F285-44CD-A4FE-980BF0994A70}" type="doc">
      <dgm:prSet loTypeId="urn:microsoft.com/office/officeart/2005/8/layout/orgChart1" loCatId="hierarchy" qsTypeId="urn:microsoft.com/office/officeart/2005/8/quickstyle/simple5" qsCatId="simple" csTypeId="urn:microsoft.com/office/officeart/2005/8/colors/accent4_4" csCatId="accent4" phldr="1"/>
      <dgm:spPr/>
      <dgm:t>
        <a:bodyPr/>
        <a:lstStyle/>
        <a:p>
          <a:endParaRPr lang="en-IN"/>
        </a:p>
      </dgm:t>
    </dgm:pt>
    <dgm:pt modelId="{713CCF1D-C9E9-451B-AB1F-A7E3778AA19E}">
      <dgm:prSet phldrT="[Text]"/>
      <dgm:spPr/>
      <dgm:t>
        <a:bodyPr/>
        <a:lstStyle/>
        <a:p>
          <a:r>
            <a:rPr lang="en-US" dirty="0"/>
            <a:t>Home</a:t>
          </a:r>
          <a:endParaRPr lang="en-IN" dirty="0"/>
        </a:p>
      </dgm:t>
    </dgm:pt>
    <dgm:pt modelId="{9F09C60E-8CAF-4314-9D58-0D12A2A119CA}" type="parTrans" cxnId="{E51D5391-245B-4AFC-8B15-23600C288CC3}">
      <dgm:prSet/>
      <dgm:spPr/>
      <dgm:t>
        <a:bodyPr/>
        <a:lstStyle/>
        <a:p>
          <a:endParaRPr lang="en-IN"/>
        </a:p>
      </dgm:t>
    </dgm:pt>
    <dgm:pt modelId="{68B5B203-F7B5-4E82-B93E-7EB1ACC1DE04}" type="sibTrans" cxnId="{E51D5391-245B-4AFC-8B15-23600C288CC3}">
      <dgm:prSet/>
      <dgm:spPr/>
      <dgm:t>
        <a:bodyPr/>
        <a:lstStyle/>
        <a:p>
          <a:endParaRPr lang="en-IN"/>
        </a:p>
      </dgm:t>
    </dgm:pt>
    <dgm:pt modelId="{6CFDCF34-535E-455B-9794-25D723470E2F}">
      <dgm:prSet phldrT="[Text]"/>
      <dgm:spPr/>
      <dgm:t>
        <a:bodyPr/>
        <a:lstStyle/>
        <a:p>
          <a:r>
            <a:rPr lang="en-US" dirty="0"/>
            <a:t>Track </a:t>
          </a:r>
          <a:endParaRPr lang="en-IN" dirty="0"/>
        </a:p>
      </dgm:t>
    </dgm:pt>
    <dgm:pt modelId="{FA90708B-23AE-42A7-8D01-D01D753A19C5}" type="parTrans" cxnId="{D2DCD3DF-1FB2-48E5-BB53-4D1EE7C11598}">
      <dgm:prSet/>
      <dgm:spPr/>
      <dgm:t>
        <a:bodyPr/>
        <a:lstStyle/>
        <a:p>
          <a:endParaRPr lang="en-IN"/>
        </a:p>
      </dgm:t>
    </dgm:pt>
    <dgm:pt modelId="{F186AE11-3688-49AC-8FDE-A7357A8F0561}" type="sibTrans" cxnId="{D2DCD3DF-1FB2-48E5-BB53-4D1EE7C11598}">
      <dgm:prSet/>
      <dgm:spPr/>
      <dgm:t>
        <a:bodyPr/>
        <a:lstStyle/>
        <a:p>
          <a:endParaRPr lang="en-IN"/>
        </a:p>
      </dgm:t>
    </dgm:pt>
    <dgm:pt modelId="{48B51308-E185-494A-A3A4-02AEFC175C11}">
      <dgm:prSet phldrT="[Text]"/>
      <dgm:spPr/>
      <dgm:t>
        <a:bodyPr/>
        <a:lstStyle/>
        <a:p>
          <a:r>
            <a:rPr lang="en-US" dirty="0"/>
            <a:t>Instant order</a:t>
          </a:r>
          <a:endParaRPr lang="en-IN" dirty="0"/>
        </a:p>
      </dgm:t>
    </dgm:pt>
    <dgm:pt modelId="{0D720502-364F-47CF-998E-157302D21267}" type="parTrans" cxnId="{37321C62-F211-4EB8-9695-C3336F037A2C}">
      <dgm:prSet/>
      <dgm:spPr/>
      <dgm:t>
        <a:bodyPr/>
        <a:lstStyle/>
        <a:p>
          <a:endParaRPr lang="en-IN"/>
        </a:p>
      </dgm:t>
    </dgm:pt>
    <dgm:pt modelId="{9A1CDA2E-3334-4503-A616-6B81498658EB}" type="sibTrans" cxnId="{37321C62-F211-4EB8-9695-C3336F037A2C}">
      <dgm:prSet/>
      <dgm:spPr/>
      <dgm:t>
        <a:bodyPr/>
        <a:lstStyle/>
        <a:p>
          <a:endParaRPr lang="en-IN"/>
        </a:p>
      </dgm:t>
    </dgm:pt>
    <dgm:pt modelId="{6BFB764D-99AC-47A9-BE86-C2091A745C41}">
      <dgm:prSet phldrT="[Text]"/>
      <dgm:spPr/>
      <dgm:t>
        <a:bodyPr/>
        <a:lstStyle/>
        <a:p>
          <a:r>
            <a:rPr lang="en-US" dirty="0"/>
            <a:t>Home</a:t>
          </a:r>
          <a:endParaRPr lang="en-IN" dirty="0"/>
        </a:p>
      </dgm:t>
    </dgm:pt>
    <dgm:pt modelId="{A6963701-D93D-40A2-B4FE-F63000A62988}" type="parTrans" cxnId="{1198D03E-8EC7-4C23-9ACD-15102A79C841}">
      <dgm:prSet/>
      <dgm:spPr/>
      <dgm:t>
        <a:bodyPr/>
        <a:lstStyle/>
        <a:p>
          <a:endParaRPr lang="en-IN"/>
        </a:p>
      </dgm:t>
    </dgm:pt>
    <dgm:pt modelId="{C6CD27DB-2724-49F7-A917-28BF04E3CDC6}" type="sibTrans" cxnId="{1198D03E-8EC7-4C23-9ACD-15102A79C841}">
      <dgm:prSet/>
      <dgm:spPr/>
      <dgm:t>
        <a:bodyPr/>
        <a:lstStyle/>
        <a:p>
          <a:endParaRPr lang="en-IN"/>
        </a:p>
      </dgm:t>
    </dgm:pt>
    <dgm:pt modelId="{87A2801B-A184-495E-A59B-CB0C7E778AC6}">
      <dgm:prSet phldrT="[Text]"/>
      <dgm:spPr/>
      <dgm:t>
        <a:bodyPr/>
        <a:lstStyle/>
        <a:p>
          <a:r>
            <a:rPr lang="en-US" dirty="0"/>
            <a:t>About Us</a:t>
          </a:r>
          <a:endParaRPr lang="en-IN" dirty="0"/>
        </a:p>
      </dgm:t>
    </dgm:pt>
    <dgm:pt modelId="{AA157003-E77C-4107-9B1A-B305864ECF28}" type="parTrans" cxnId="{384AC705-8915-4EDA-A174-699E63A8A34F}">
      <dgm:prSet/>
      <dgm:spPr/>
      <dgm:t>
        <a:bodyPr/>
        <a:lstStyle/>
        <a:p>
          <a:endParaRPr lang="en-IN"/>
        </a:p>
      </dgm:t>
    </dgm:pt>
    <dgm:pt modelId="{8C526E43-C83C-42E0-82F0-5A51E8D99B68}" type="sibTrans" cxnId="{384AC705-8915-4EDA-A174-699E63A8A34F}">
      <dgm:prSet/>
      <dgm:spPr/>
      <dgm:t>
        <a:bodyPr/>
        <a:lstStyle/>
        <a:p>
          <a:endParaRPr lang="en-IN"/>
        </a:p>
      </dgm:t>
    </dgm:pt>
    <dgm:pt modelId="{F0634BCA-6004-4FA6-AFF1-E5C1167A8382}">
      <dgm:prSet phldrT="[Text]"/>
      <dgm:spPr/>
      <dgm:t>
        <a:bodyPr/>
        <a:lstStyle/>
        <a:p>
          <a:r>
            <a:rPr lang="en-US" dirty="0"/>
            <a:t>Contact</a:t>
          </a:r>
          <a:endParaRPr lang="en-IN" dirty="0"/>
        </a:p>
      </dgm:t>
    </dgm:pt>
    <dgm:pt modelId="{1F4E717A-2072-43C4-880B-CBEDF1558A7B}" type="parTrans" cxnId="{2577C005-8062-4FDE-A717-782251DA8571}">
      <dgm:prSet/>
      <dgm:spPr/>
      <dgm:t>
        <a:bodyPr/>
        <a:lstStyle/>
        <a:p>
          <a:endParaRPr lang="en-IN"/>
        </a:p>
      </dgm:t>
    </dgm:pt>
    <dgm:pt modelId="{F0A54E09-C4FF-48B9-86B0-CC001F27C767}" type="sibTrans" cxnId="{2577C005-8062-4FDE-A717-782251DA8571}">
      <dgm:prSet/>
      <dgm:spPr/>
      <dgm:t>
        <a:bodyPr/>
        <a:lstStyle/>
        <a:p>
          <a:endParaRPr lang="en-IN"/>
        </a:p>
      </dgm:t>
    </dgm:pt>
    <dgm:pt modelId="{076FAE19-DBF5-4158-95E8-155165377391}">
      <dgm:prSet phldrT="[Text]"/>
      <dgm:spPr/>
      <dgm:t>
        <a:bodyPr/>
        <a:lstStyle/>
        <a:p>
          <a:r>
            <a:rPr lang="en-US" dirty="0"/>
            <a:t>Login</a:t>
          </a:r>
          <a:endParaRPr lang="en-IN" dirty="0"/>
        </a:p>
      </dgm:t>
    </dgm:pt>
    <dgm:pt modelId="{219B862C-6B39-4F3B-A6D2-10113D089E10}" type="parTrans" cxnId="{E2288F8E-978E-4483-B85E-82B6D98ED2FB}">
      <dgm:prSet/>
      <dgm:spPr/>
      <dgm:t>
        <a:bodyPr/>
        <a:lstStyle/>
        <a:p>
          <a:endParaRPr lang="en-IN"/>
        </a:p>
      </dgm:t>
    </dgm:pt>
    <dgm:pt modelId="{1F85795E-BC55-45CA-AD21-0195BE77E8C7}" type="sibTrans" cxnId="{E2288F8E-978E-4483-B85E-82B6D98ED2FB}">
      <dgm:prSet/>
      <dgm:spPr/>
      <dgm:t>
        <a:bodyPr/>
        <a:lstStyle/>
        <a:p>
          <a:endParaRPr lang="en-IN"/>
        </a:p>
      </dgm:t>
    </dgm:pt>
    <dgm:pt modelId="{0BC46F04-93DF-493D-BFF2-9B41963BC883}">
      <dgm:prSet phldrT="[Text]"/>
      <dgm:spPr/>
      <dgm:t>
        <a:bodyPr/>
        <a:lstStyle/>
        <a:p>
          <a:r>
            <a:rPr lang="en-US" dirty="0"/>
            <a:t>Parcel details</a:t>
          </a:r>
          <a:endParaRPr lang="en-IN" dirty="0"/>
        </a:p>
      </dgm:t>
    </dgm:pt>
    <dgm:pt modelId="{0C5AAEE6-63B9-4A8D-8ADA-96C3D1B89CC9}" type="parTrans" cxnId="{455166AC-12C2-463C-B669-31EF1D17D31B}">
      <dgm:prSet/>
      <dgm:spPr/>
      <dgm:t>
        <a:bodyPr/>
        <a:lstStyle/>
        <a:p>
          <a:endParaRPr lang="en-IN"/>
        </a:p>
      </dgm:t>
    </dgm:pt>
    <dgm:pt modelId="{E359479F-4D77-40D4-B347-781776FFC31A}" type="sibTrans" cxnId="{455166AC-12C2-463C-B669-31EF1D17D31B}">
      <dgm:prSet/>
      <dgm:spPr/>
      <dgm:t>
        <a:bodyPr/>
        <a:lstStyle/>
        <a:p>
          <a:endParaRPr lang="en-IN"/>
        </a:p>
      </dgm:t>
    </dgm:pt>
    <dgm:pt modelId="{A5E804F5-1816-4A96-BB01-68313C29B82A}">
      <dgm:prSet phldrT="[Text]"/>
      <dgm:spPr/>
      <dgm:t>
        <a:bodyPr/>
        <a:lstStyle/>
        <a:p>
          <a:r>
            <a:rPr lang="en-US" dirty="0"/>
            <a:t>Essential details</a:t>
          </a:r>
          <a:endParaRPr lang="en-IN" dirty="0"/>
        </a:p>
      </dgm:t>
    </dgm:pt>
    <dgm:pt modelId="{B5649F7E-E0CE-4079-9860-FE0C5BE22CEC}" type="parTrans" cxnId="{62C9486F-AAB8-4D31-92DE-64923EF3ABF4}">
      <dgm:prSet/>
      <dgm:spPr/>
      <dgm:t>
        <a:bodyPr/>
        <a:lstStyle/>
        <a:p>
          <a:endParaRPr lang="en-IN"/>
        </a:p>
      </dgm:t>
    </dgm:pt>
    <dgm:pt modelId="{30F3EDA8-70B4-427E-BC6D-8ED83423CAEE}" type="sibTrans" cxnId="{62C9486F-AAB8-4D31-92DE-64923EF3ABF4}">
      <dgm:prSet/>
      <dgm:spPr/>
      <dgm:t>
        <a:bodyPr/>
        <a:lstStyle/>
        <a:p>
          <a:endParaRPr lang="en-IN"/>
        </a:p>
      </dgm:t>
    </dgm:pt>
    <dgm:pt modelId="{1F841885-9DFE-4B0B-AC33-CE0A015DAC4D}">
      <dgm:prSet phldrT="[Text]"/>
      <dgm:spPr/>
      <dgm:t>
        <a:bodyPr/>
        <a:lstStyle/>
        <a:p>
          <a:r>
            <a:rPr lang="en-US" dirty="0"/>
            <a:t>Payment</a:t>
          </a:r>
          <a:endParaRPr lang="en-IN" dirty="0"/>
        </a:p>
      </dgm:t>
    </dgm:pt>
    <dgm:pt modelId="{03E40B51-3B20-44EB-A70C-AEA5A1AAC8A7}" type="parTrans" cxnId="{208A0A7E-EC54-4BF2-B8EF-873A7173A58D}">
      <dgm:prSet/>
      <dgm:spPr/>
      <dgm:t>
        <a:bodyPr/>
        <a:lstStyle/>
        <a:p>
          <a:endParaRPr lang="en-IN"/>
        </a:p>
      </dgm:t>
    </dgm:pt>
    <dgm:pt modelId="{83406D53-B0AA-46C0-B1E2-C3A1B5ABDFE2}" type="sibTrans" cxnId="{208A0A7E-EC54-4BF2-B8EF-873A7173A58D}">
      <dgm:prSet/>
      <dgm:spPr/>
      <dgm:t>
        <a:bodyPr/>
        <a:lstStyle/>
        <a:p>
          <a:endParaRPr lang="en-IN"/>
        </a:p>
      </dgm:t>
    </dgm:pt>
    <dgm:pt modelId="{BAACE530-8AD8-4151-B5CB-62CC482AB789}">
      <dgm:prSet phldrT="[Text]"/>
      <dgm:spPr/>
      <dgm:t>
        <a:bodyPr/>
        <a:lstStyle/>
        <a:p>
          <a:r>
            <a:rPr lang="en-US" dirty="0"/>
            <a:t>Customers</a:t>
          </a:r>
          <a:endParaRPr lang="en-IN" dirty="0"/>
        </a:p>
      </dgm:t>
    </dgm:pt>
    <dgm:pt modelId="{FE290D4E-A6D3-4BC6-B5F6-7D248FDF0AF9}" type="parTrans" cxnId="{306E91E7-EDAD-47D0-B231-EBC41393F439}">
      <dgm:prSet/>
      <dgm:spPr/>
      <dgm:t>
        <a:bodyPr/>
        <a:lstStyle/>
        <a:p>
          <a:endParaRPr lang="en-IN"/>
        </a:p>
      </dgm:t>
    </dgm:pt>
    <dgm:pt modelId="{E5DB709F-90AB-42F8-A1A4-1F81168BAE5A}" type="sibTrans" cxnId="{306E91E7-EDAD-47D0-B231-EBC41393F439}">
      <dgm:prSet/>
      <dgm:spPr/>
      <dgm:t>
        <a:bodyPr/>
        <a:lstStyle/>
        <a:p>
          <a:endParaRPr lang="en-IN"/>
        </a:p>
      </dgm:t>
    </dgm:pt>
    <dgm:pt modelId="{8A1251E0-9FD4-4177-8AAE-37BF8751249E}">
      <dgm:prSet phldrT="[Text]"/>
      <dgm:spPr/>
      <dgm:t>
        <a:bodyPr/>
        <a:lstStyle/>
        <a:p>
          <a:r>
            <a:rPr lang="en-US" dirty="0"/>
            <a:t>Workers</a:t>
          </a:r>
          <a:endParaRPr lang="en-IN" dirty="0"/>
        </a:p>
      </dgm:t>
    </dgm:pt>
    <dgm:pt modelId="{7FDF8415-3A83-489C-A8FD-6EED2F82FECC}" type="parTrans" cxnId="{0632CF65-A163-414C-9AF4-E8E0E119DA6E}">
      <dgm:prSet/>
      <dgm:spPr/>
      <dgm:t>
        <a:bodyPr/>
        <a:lstStyle/>
        <a:p>
          <a:endParaRPr lang="en-IN"/>
        </a:p>
      </dgm:t>
    </dgm:pt>
    <dgm:pt modelId="{7E743E13-F66F-406F-92D7-AEF29F1C5338}" type="sibTrans" cxnId="{0632CF65-A163-414C-9AF4-E8E0E119DA6E}">
      <dgm:prSet/>
      <dgm:spPr/>
      <dgm:t>
        <a:bodyPr/>
        <a:lstStyle/>
        <a:p>
          <a:endParaRPr lang="en-IN"/>
        </a:p>
      </dgm:t>
    </dgm:pt>
    <dgm:pt modelId="{5B460164-55FE-4683-9C28-5E01A0A1DD93}">
      <dgm:prSet phldrT="[Text]"/>
      <dgm:spPr/>
      <dgm:t>
        <a:bodyPr/>
        <a:lstStyle/>
        <a:p>
          <a:r>
            <a:rPr lang="en-US" dirty="0"/>
            <a:t>Admin</a:t>
          </a:r>
          <a:endParaRPr lang="en-IN" dirty="0"/>
        </a:p>
      </dgm:t>
    </dgm:pt>
    <dgm:pt modelId="{827C66F9-9032-4717-BF81-28B221A0263B}" type="parTrans" cxnId="{CA907B4D-023F-40EB-907A-624AF9C792DC}">
      <dgm:prSet/>
      <dgm:spPr/>
      <dgm:t>
        <a:bodyPr/>
        <a:lstStyle/>
        <a:p>
          <a:endParaRPr lang="en-IN"/>
        </a:p>
      </dgm:t>
    </dgm:pt>
    <dgm:pt modelId="{1355820C-0379-455E-B4B3-DD3D985C28D4}" type="sibTrans" cxnId="{CA907B4D-023F-40EB-907A-624AF9C792DC}">
      <dgm:prSet/>
      <dgm:spPr/>
      <dgm:t>
        <a:bodyPr/>
        <a:lstStyle/>
        <a:p>
          <a:endParaRPr lang="en-IN"/>
        </a:p>
      </dgm:t>
    </dgm:pt>
    <dgm:pt modelId="{15790EA9-532D-400D-A57B-5F34D849D621}">
      <dgm:prSet phldrT="[Text]"/>
      <dgm:spPr/>
      <dgm:t>
        <a:bodyPr/>
        <a:lstStyle/>
        <a:p>
          <a:r>
            <a:rPr lang="en-US" dirty="0"/>
            <a:t>Tracking page </a:t>
          </a:r>
          <a:endParaRPr lang="en-IN" dirty="0"/>
        </a:p>
      </dgm:t>
    </dgm:pt>
    <dgm:pt modelId="{D1DB5B93-5646-4C07-8CB7-10D0EF0EE4FA}" type="parTrans" cxnId="{C79620D4-BFDE-4284-A507-912ABB6ABA47}">
      <dgm:prSet/>
      <dgm:spPr/>
      <dgm:t>
        <a:bodyPr/>
        <a:lstStyle/>
        <a:p>
          <a:endParaRPr lang="en-IN"/>
        </a:p>
      </dgm:t>
    </dgm:pt>
    <dgm:pt modelId="{8F4272FE-37D8-4DD6-B08D-9A2326AF1A7D}" type="sibTrans" cxnId="{C79620D4-BFDE-4284-A507-912ABB6ABA47}">
      <dgm:prSet/>
      <dgm:spPr/>
      <dgm:t>
        <a:bodyPr/>
        <a:lstStyle/>
        <a:p>
          <a:endParaRPr lang="en-IN"/>
        </a:p>
      </dgm:t>
    </dgm:pt>
    <dgm:pt modelId="{DCCEE183-A152-4AAB-9965-7BB850049843}" type="pres">
      <dgm:prSet presAssocID="{A7ADE2DE-F285-44CD-A4FE-980BF0994A70}" presName="hierChild1" presStyleCnt="0">
        <dgm:presLayoutVars>
          <dgm:orgChart val="1"/>
          <dgm:chPref val="1"/>
          <dgm:dir/>
          <dgm:animOne val="branch"/>
          <dgm:animLvl val="lvl"/>
          <dgm:resizeHandles/>
        </dgm:presLayoutVars>
      </dgm:prSet>
      <dgm:spPr/>
    </dgm:pt>
    <dgm:pt modelId="{B96DB4D7-D229-4D6C-8A3D-CFA46D080399}" type="pres">
      <dgm:prSet presAssocID="{713CCF1D-C9E9-451B-AB1F-A7E3778AA19E}" presName="hierRoot1" presStyleCnt="0">
        <dgm:presLayoutVars>
          <dgm:hierBranch val="init"/>
        </dgm:presLayoutVars>
      </dgm:prSet>
      <dgm:spPr/>
    </dgm:pt>
    <dgm:pt modelId="{5291DE46-F258-4155-B9EF-C16D8C84D50A}" type="pres">
      <dgm:prSet presAssocID="{713CCF1D-C9E9-451B-AB1F-A7E3778AA19E}" presName="rootComposite1" presStyleCnt="0"/>
      <dgm:spPr/>
    </dgm:pt>
    <dgm:pt modelId="{909D90B1-C301-4285-8156-B8224FA85C57}" type="pres">
      <dgm:prSet presAssocID="{713CCF1D-C9E9-451B-AB1F-A7E3778AA19E}" presName="rootText1" presStyleLbl="node0" presStyleIdx="0" presStyleCnt="1">
        <dgm:presLayoutVars>
          <dgm:chPref val="3"/>
        </dgm:presLayoutVars>
      </dgm:prSet>
      <dgm:spPr/>
    </dgm:pt>
    <dgm:pt modelId="{0726C978-1782-4CFB-8AC1-891793C2CE45}" type="pres">
      <dgm:prSet presAssocID="{713CCF1D-C9E9-451B-AB1F-A7E3778AA19E}" presName="rootConnector1" presStyleLbl="node1" presStyleIdx="0" presStyleCnt="0"/>
      <dgm:spPr/>
    </dgm:pt>
    <dgm:pt modelId="{A948B72D-CDB8-4DFC-B399-9743A64E3E11}" type="pres">
      <dgm:prSet presAssocID="{713CCF1D-C9E9-451B-AB1F-A7E3778AA19E}" presName="hierChild2" presStyleCnt="0"/>
      <dgm:spPr/>
    </dgm:pt>
    <dgm:pt modelId="{19C0AF6A-2F8C-43A6-9AB3-E1D8A71278B8}" type="pres">
      <dgm:prSet presAssocID="{A6963701-D93D-40A2-B4FE-F63000A62988}" presName="Name37" presStyleLbl="parChTrans1D2" presStyleIdx="0" presStyleCnt="6"/>
      <dgm:spPr/>
    </dgm:pt>
    <dgm:pt modelId="{0D4AC734-5996-4258-A642-3029933B48EB}" type="pres">
      <dgm:prSet presAssocID="{6BFB764D-99AC-47A9-BE86-C2091A745C41}" presName="hierRoot2" presStyleCnt="0">
        <dgm:presLayoutVars>
          <dgm:hierBranch val="init"/>
        </dgm:presLayoutVars>
      </dgm:prSet>
      <dgm:spPr/>
    </dgm:pt>
    <dgm:pt modelId="{A827C1B0-C6C4-48B1-8A85-0FDC7AAB6A65}" type="pres">
      <dgm:prSet presAssocID="{6BFB764D-99AC-47A9-BE86-C2091A745C41}" presName="rootComposite" presStyleCnt="0"/>
      <dgm:spPr/>
    </dgm:pt>
    <dgm:pt modelId="{694A17FC-2BBD-44AE-AE9D-D867206215DD}" type="pres">
      <dgm:prSet presAssocID="{6BFB764D-99AC-47A9-BE86-C2091A745C41}" presName="rootText" presStyleLbl="node2" presStyleIdx="0" presStyleCnt="6">
        <dgm:presLayoutVars>
          <dgm:chPref val="3"/>
        </dgm:presLayoutVars>
      </dgm:prSet>
      <dgm:spPr/>
    </dgm:pt>
    <dgm:pt modelId="{DF31F520-2CB4-4BDC-AEAC-6F02305FC97A}" type="pres">
      <dgm:prSet presAssocID="{6BFB764D-99AC-47A9-BE86-C2091A745C41}" presName="rootConnector" presStyleLbl="node2" presStyleIdx="0" presStyleCnt="6"/>
      <dgm:spPr/>
    </dgm:pt>
    <dgm:pt modelId="{50148C92-7FE0-48B1-AF1F-CF3CD70FB37F}" type="pres">
      <dgm:prSet presAssocID="{6BFB764D-99AC-47A9-BE86-C2091A745C41}" presName="hierChild4" presStyleCnt="0"/>
      <dgm:spPr/>
    </dgm:pt>
    <dgm:pt modelId="{CA2BB285-C023-4AB8-BE11-4D987A83D6DC}" type="pres">
      <dgm:prSet presAssocID="{6BFB764D-99AC-47A9-BE86-C2091A745C41}" presName="hierChild5" presStyleCnt="0"/>
      <dgm:spPr/>
    </dgm:pt>
    <dgm:pt modelId="{337910F6-7819-4CC9-9D81-9A2D7CA26A0E}" type="pres">
      <dgm:prSet presAssocID="{AA157003-E77C-4107-9B1A-B305864ECF28}" presName="Name37" presStyleLbl="parChTrans1D2" presStyleIdx="1" presStyleCnt="6"/>
      <dgm:spPr/>
    </dgm:pt>
    <dgm:pt modelId="{DAC3CBBC-2C83-4B62-87F3-AC011473FE37}" type="pres">
      <dgm:prSet presAssocID="{87A2801B-A184-495E-A59B-CB0C7E778AC6}" presName="hierRoot2" presStyleCnt="0">
        <dgm:presLayoutVars>
          <dgm:hierBranch val="init"/>
        </dgm:presLayoutVars>
      </dgm:prSet>
      <dgm:spPr/>
    </dgm:pt>
    <dgm:pt modelId="{C84EF18A-F7EB-4CE9-B9AD-0C5D888194F0}" type="pres">
      <dgm:prSet presAssocID="{87A2801B-A184-495E-A59B-CB0C7E778AC6}" presName="rootComposite" presStyleCnt="0"/>
      <dgm:spPr/>
    </dgm:pt>
    <dgm:pt modelId="{22038C2B-EF12-4373-BE08-B29014F125C9}" type="pres">
      <dgm:prSet presAssocID="{87A2801B-A184-495E-A59B-CB0C7E778AC6}" presName="rootText" presStyleLbl="node2" presStyleIdx="1" presStyleCnt="6">
        <dgm:presLayoutVars>
          <dgm:chPref val="3"/>
        </dgm:presLayoutVars>
      </dgm:prSet>
      <dgm:spPr/>
    </dgm:pt>
    <dgm:pt modelId="{15D0079A-F398-431A-8710-DA3C9B1DE63F}" type="pres">
      <dgm:prSet presAssocID="{87A2801B-A184-495E-A59B-CB0C7E778AC6}" presName="rootConnector" presStyleLbl="node2" presStyleIdx="1" presStyleCnt="6"/>
      <dgm:spPr/>
    </dgm:pt>
    <dgm:pt modelId="{5C470A21-CE38-4D89-A2D9-17E8ECA27561}" type="pres">
      <dgm:prSet presAssocID="{87A2801B-A184-495E-A59B-CB0C7E778AC6}" presName="hierChild4" presStyleCnt="0"/>
      <dgm:spPr/>
    </dgm:pt>
    <dgm:pt modelId="{FBC55794-DC38-4C78-A0C4-0F969462197C}" type="pres">
      <dgm:prSet presAssocID="{87A2801B-A184-495E-A59B-CB0C7E778AC6}" presName="hierChild5" presStyleCnt="0"/>
      <dgm:spPr/>
    </dgm:pt>
    <dgm:pt modelId="{D7EB78F3-15B8-4B7A-95DE-CDC2E2C37345}" type="pres">
      <dgm:prSet presAssocID="{1F4E717A-2072-43C4-880B-CBEDF1558A7B}" presName="Name37" presStyleLbl="parChTrans1D2" presStyleIdx="2" presStyleCnt="6"/>
      <dgm:spPr/>
    </dgm:pt>
    <dgm:pt modelId="{E17418ED-C04F-4FF2-85F1-2B56FA5C5A34}" type="pres">
      <dgm:prSet presAssocID="{F0634BCA-6004-4FA6-AFF1-E5C1167A8382}" presName="hierRoot2" presStyleCnt="0">
        <dgm:presLayoutVars>
          <dgm:hierBranch val="init"/>
        </dgm:presLayoutVars>
      </dgm:prSet>
      <dgm:spPr/>
    </dgm:pt>
    <dgm:pt modelId="{07E5C17D-5849-4B19-A8B3-A79CDE8A0C9D}" type="pres">
      <dgm:prSet presAssocID="{F0634BCA-6004-4FA6-AFF1-E5C1167A8382}" presName="rootComposite" presStyleCnt="0"/>
      <dgm:spPr/>
    </dgm:pt>
    <dgm:pt modelId="{BCFEEB36-D2BA-43D4-97AE-13237F6B9D55}" type="pres">
      <dgm:prSet presAssocID="{F0634BCA-6004-4FA6-AFF1-E5C1167A8382}" presName="rootText" presStyleLbl="node2" presStyleIdx="2" presStyleCnt="6">
        <dgm:presLayoutVars>
          <dgm:chPref val="3"/>
        </dgm:presLayoutVars>
      </dgm:prSet>
      <dgm:spPr/>
    </dgm:pt>
    <dgm:pt modelId="{0A2029F7-155A-4EFA-BE8C-FDEB95359363}" type="pres">
      <dgm:prSet presAssocID="{F0634BCA-6004-4FA6-AFF1-E5C1167A8382}" presName="rootConnector" presStyleLbl="node2" presStyleIdx="2" presStyleCnt="6"/>
      <dgm:spPr/>
    </dgm:pt>
    <dgm:pt modelId="{49E68714-EDA1-4A11-AAC5-8CF812EB22C8}" type="pres">
      <dgm:prSet presAssocID="{F0634BCA-6004-4FA6-AFF1-E5C1167A8382}" presName="hierChild4" presStyleCnt="0"/>
      <dgm:spPr/>
    </dgm:pt>
    <dgm:pt modelId="{4B788843-E780-4D07-81C2-CB3BF0881007}" type="pres">
      <dgm:prSet presAssocID="{F0634BCA-6004-4FA6-AFF1-E5C1167A8382}" presName="hierChild5" presStyleCnt="0"/>
      <dgm:spPr/>
    </dgm:pt>
    <dgm:pt modelId="{C1B6DE6A-22DA-4E33-9AD2-108F26EFB430}" type="pres">
      <dgm:prSet presAssocID="{219B862C-6B39-4F3B-A6D2-10113D089E10}" presName="Name37" presStyleLbl="parChTrans1D2" presStyleIdx="3" presStyleCnt="6"/>
      <dgm:spPr/>
    </dgm:pt>
    <dgm:pt modelId="{16E3A12D-5732-4749-A621-1981C01F0ADA}" type="pres">
      <dgm:prSet presAssocID="{076FAE19-DBF5-4158-95E8-155165377391}" presName="hierRoot2" presStyleCnt="0">
        <dgm:presLayoutVars>
          <dgm:hierBranch val="init"/>
        </dgm:presLayoutVars>
      </dgm:prSet>
      <dgm:spPr/>
    </dgm:pt>
    <dgm:pt modelId="{C3382548-D6A1-4A09-9586-CF4852905306}" type="pres">
      <dgm:prSet presAssocID="{076FAE19-DBF5-4158-95E8-155165377391}" presName="rootComposite" presStyleCnt="0"/>
      <dgm:spPr/>
    </dgm:pt>
    <dgm:pt modelId="{0770086D-B7FE-4D88-BF8A-CA62AF9AB2EA}" type="pres">
      <dgm:prSet presAssocID="{076FAE19-DBF5-4158-95E8-155165377391}" presName="rootText" presStyleLbl="node2" presStyleIdx="3" presStyleCnt="6">
        <dgm:presLayoutVars>
          <dgm:chPref val="3"/>
        </dgm:presLayoutVars>
      </dgm:prSet>
      <dgm:spPr/>
    </dgm:pt>
    <dgm:pt modelId="{9BDAF75A-9071-4CC0-97D2-52D18221CE8B}" type="pres">
      <dgm:prSet presAssocID="{076FAE19-DBF5-4158-95E8-155165377391}" presName="rootConnector" presStyleLbl="node2" presStyleIdx="3" presStyleCnt="6"/>
      <dgm:spPr/>
    </dgm:pt>
    <dgm:pt modelId="{6277C9FB-70F0-42CD-B03B-8CC100FBFEFD}" type="pres">
      <dgm:prSet presAssocID="{076FAE19-DBF5-4158-95E8-155165377391}" presName="hierChild4" presStyleCnt="0"/>
      <dgm:spPr/>
    </dgm:pt>
    <dgm:pt modelId="{4C1296BF-28E2-40D6-A5A6-6D93C65C890F}" type="pres">
      <dgm:prSet presAssocID="{FE290D4E-A6D3-4BC6-B5F6-7D248FDF0AF9}" presName="Name37" presStyleLbl="parChTrans1D3" presStyleIdx="0" presStyleCnt="7"/>
      <dgm:spPr/>
    </dgm:pt>
    <dgm:pt modelId="{35DAAC2F-111A-49C3-96F3-79B8A2FB1795}" type="pres">
      <dgm:prSet presAssocID="{BAACE530-8AD8-4151-B5CB-62CC482AB789}" presName="hierRoot2" presStyleCnt="0">
        <dgm:presLayoutVars>
          <dgm:hierBranch val="init"/>
        </dgm:presLayoutVars>
      </dgm:prSet>
      <dgm:spPr/>
    </dgm:pt>
    <dgm:pt modelId="{01AA12EE-AA0E-4CB4-8BCB-9146076594C5}" type="pres">
      <dgm:prSet presAssocID="{BAACE530-8AD8-4151-B5CB-62CC482AB789}" presName="rootComposite" presStyleCnt="0"/>
      <dgm:spPr/>
    </dgm:pt>
    <dgm:pt modelId="{8CC49396-C4D8-4D85-BC90-062F4BDA8EB7}" type="pres">
      <dgm:prSet presAssocID="{BAACE530-8AD8-4151-B5CB-62CC482AB789}" presName="rootText" presStyleLbl="node3" presStyleIdx="0" presStyleCnt="7">
        <dgm:presLayoutVars>
          <dgm:chPref val="3"/>
        </dgm:presLayoutVars>
      </dgm:prSet>
      <dgm:spPr/>
    </dgm:pt>
    <dgm:pt modelId="{874BCB16-39D5-427F-9191-2CFF03ED61FC}" type="pres">
      <dgm:prSet presAssocID="{BAACE530-8AD8-4151-B5CB-62CC482AB789}" presName="rootConnector" presStyleLbl="node3" presStyleIdx="0" presStyleCnt="7"/>
      <dgm:spPr/>
    </dgm:pt>
    <dgm:pt modelId="{F830A96A-4CB6-4646-BCBD-6B82A1BB6BC7}" type="pres">
      <dgm:prSet presAssocID="{BAACE530-8AD8-4151-B5CB-62CC482AB789}" presName="hierChild4" presStyleCnt="0"/>
      <dgm:spPr/>
    </dgm:pt>
    <dgm:pt modelId="{D18E786E-11D3-4E9D-B27E-1EB90A4A52F2}" type="pres">
      <dgm:prSet presAssocID="{BAACE530-8AD8-4151-B5CB-62CC482AB789}" presName="hierChild5" presStyleCnt="0"/>
      <dgm:spPr/>
    </dgm:pt>
    <dgm:pt modelId="{9654AD61-B271-4331-A4D5-58092DE9A8EF}" type="pres">
      <dgm:prSet presAssocID="{7FDF8415-3A83-489C-A8FD-6EED2F82FECC}" presName="Name37" presStyleLbl="parChTrans1D3" presStyleIdx="1" presStyleCnt="7"/>
      <dgm:spPr/>
    </dgm:pt>
    <dgm:pt modelId="{5BC65B9F-B5C9-44A7-BF65-011C9711A4CA}" type="pres">
      <dgm:prSet presAssocID="{8A1251E0-9FD4-4177-8AAE-37BF8751249E}" presName="hierRoot2" presStyleCnt="0">
        <dgm:presLayoutVars>
          <dgm:hierBranch val="init"/>
        </dgm:presLayoutVars>
      </dgm:prSet>
      <dgm:spPr/>
    </dgm:pt>
    <dgm:pt modelId="{F7A954CB-405E-4B03-8921-A31767D7900B}" type="pres">
      <dgm:prSet presAssocID="{8A1251E0-9FD4-4177-8AAE-37BF8751249E}" presName="rootComposite" presStyleCnt="0"/>
      <dgm:spPr/>
    </dgm:pt>
    <dgm:pt modelId="{5A450AAA-1ABD-4D6A-8A6A-25620031B489}" type="pres">
      <dgm:prSet presAssocID="{8A1251E0-9FD4-4177-8AAE-37BF8751249E}" presName="rootText" presStyleLbl="node3" presStyleIdx="1" presStyleCnt="7">
        <dgm:presLayoutVars>
          <dgm:chPref val="3"/>
        </dgm:presLayoutVars>
      </dgm:prSet>
      <dgm:spPr/>
    </dgm:pt>
    <dgm:pt modelId="{3A573189-30F4-4207-AF55-57C2002EBE2B}" type="pres">
      <dgm:prSet presAssocID="{8A1251E0-9FD4-4177-8AAE-37BF8751249E}" presName="rootConnector" presStyleLbl="node3" presStyleIdx="1" presStyleCnt="7"/>
      <dgm:spPr/>
    </dgm:pt>
    <dgm:pt modelId="{09B0F1FA-2457-4AC5-9D4D-0C96BDA80219}" type="pres">
      <dgm:prSet presAssocID="{8A1251E0-9FD4-4177-8AAE-37BF8751249E}" presName="hierChild4" presStyleCnt="0"/>
      <dgm:spPr/>
    </dgm:pt>
    <dgm:pt modelId="{98D42682-930B-492D-865F-CDCC975F5B74}" type="pres">
      <dgm:prSet presAssocID="{8A1251E0-9FD4-4177-8AAE-37BF8751249E}" presName="hierChild5" presStyleCnt="0"/>
      <dgm:spPr/>
    </dgm:pt>
    <dgm:pt modelId="{E59FE4F9-CC55-4F9F-8A2D-9CDFB663E6DD}" type="pres">
      <dgm:prSet presAssocID="{827C66F9-9032-4717-BF81-28B221A0263B}" presName="Name37" presStyleLbl="parChTrans1D3" presStyleIdx="2" presStyleCnt="7"/>
      <dgm:spPr/>
    </dgm:pt>
    <dgm:pt modelId="{33A40109-1729-4281-9233-8D7CE529E542}" type="pres">
      <dgm:prSet presAssocID="{5B460164-55FE-4683-9C28-5E01A0A1DD93}" presName="hierRoot2" presStyleCnt="0">
        <dgm:presLayoutVars>
          <dgm:hierBranch val="init"/>
        </dgm:presLayoutVars>
      </dgm:prSet>
      <dgm:spPr/>
    </dgm:pt>
    <dgm:pt modelId="{E7B15138-6D35-4F9D-B6E2-574DCC3DB607}" type="pres">
      <dgm:prSet presAssocID="{5B460164-55FE-4683-9C28-5E01A0A1DD93}" presName="rootComposite" presStyleCnt="0"/>
      <dgm:spPr/>
    </dgm:pt>
    <dgm:pt modelId="{D1E61BE2-466D-46E7-A3AE-F013B1217CF1}" type="pres">
      <dgm:prSet presAssocID="{5B460164-55FE-4683-9C28-5E01A0A1DD93}" presName="rootText" presStyleLbl="node3" presStyleIdx="2" presStyleCnt="7">
        <dgm:presLayoutVars>
          <dgm:chPref val="3"/>
        </dgm:presLayoutVars>
      </dgm:prSet>
      <dgm:spPr/>
    </dgm:pt>
    <dgm:pt modelId="{CB7316C2-01B6-4D0B-986F-FF03041BBE4D}" type="pres">
      <dgm:prSet presAssocID="{5B460164-55FE-4683-9C28-5E01A0A1DD93}" presName="rootConnector" presStyleLbl="node3" presStyleIdx="2" presStyleCnt="7"/>
      <dgm:spPr/>
    </dgm:pt>
    <dgm:pt modelId="{7B2EA8DC-19BE-40CC-9DED-1EC693826332}" type="pres">
      <dgm:prSet presAssocID="{5B460164-55FE-4683-9C28-5E01A0A1DD93}" presName="hierChild4" presStyleCnt="0"/>
      <dgm:spPr/>
    </dgm:pt>
    <dgm:pt modelId="{28FEFB6E-0DEC-4E4C-B090-7230D47270CF}" type="pres">
      <dgm:prSet presAssocID="{5B460164-55FE-4683-9C28-5E01A0A1DD93}" presName="hierChild5" presStyleCnt="0"/>
      <dgm:spPr/>
    </dgm:pt>
    <dgm:pt modelId="{FE91EBE2-B157-494F-986B-087CFA47CEF6}" type="pres">
      <dgm:prSet presAssocID="{076FAE19-DBF5-4158-95E8-155165377391}" presName="hierChild5" presStyleCnt="0"/>
      <dgm:spPr/>
    </dgm:pt>
    <dgm:pt modelId="{355A20E7-BC2C-4CA8-9D1E-5BA45CD15AA4}" type="pres">
      <dgm:prSet presAssocID="{FA90708B-23AE-42A7-8D01-D01D753A19C5}" presName="Name37" presStyleLbl="parChTrans1D2" presStyleIdx="4" presStyleCnt="6"/>
      <dgm:spPr/>
    </dgm:pt>
    <dgm:pt modelId="{BD5CC47A-E13A-452E-BC7B-AB0AFBD8BA17}" type="pres">
      <dgm:prSet presAssocID="{6CFDCF34-535E-455B-9794-25D723470E2F}" presName="hierRoot2" presStyleCnt="0">
        <dgm:presLayoutVars>
          <dgm:hierBranch val="init"/>
        </dgm:presLayoutVars>
      </dgm:prSet>
      <dgm:spPr/>
    </dgm:pt>
    <dgm:pt modelId="{F5570C91-CB3A-490B-9A9E-F1858131C1AD}" type="pres">
      <dgm:prSet presAssocID="{6CFDCF34-535E-455B-9794-25D723470E2F}" presName="rootComposite" presStyleCnt="0"/>
      <dgm:spPr/>
    </dgm:pt>
    <dgm:pt modelId="{932F1357-800B-49E6-A8DA-778B92205DAD}" type="pres">
      <dgm:prSet presAssocID="{6CFDCF34-535E-455B-9794-25D723470E2F}" presName="rootText" presStyleLbl="node2" presStyleIdx="4" presStyleCnt="6">
        <dgm:presLayoutVars>
          <dgm:chPref val="3"/>
        </dgm:presLayoutVars>
      </dgm:prSet>
      <dgm:spPr/>
    </dgm:pt>
    <dgm:pt modelId="{EF02CE24-2791-4E0C-85CA-0C0B0A7B63AA}" type="pres">
      <dgm:prSet presAssocID="{6CFDCF34-535E-455B-9794-25D723470E2F}" presName="rootConnector" presStyleLbl="node2" presStyleIdx="4" presStyleCnt="6"/>
      <dgm:spPr/>
    </dgm:pt>
    <dgm:pt modelId="{025A4551-E257-4C41-940C-95DE1145FEB5}" type="pres">
      <dgm:prSet presAssocID="{6CFDCF34-535E-455B-9794-25D723470E2F}" presName="hierChild4" presStyleCnt="0"/>
      <dgm:spPr/>
    </dgm:pt>
    <dgm:pt modelId="{52829440-E841-4888-B76F-51ED93FFB101}" type="pres">
      <dgm:prSet presAssocID="{D1DB5B93-5646-4C07-8CB7-10D0EF0EE4FA}" presName="Name37" presStyleLbl="parChTrans1D3" presStyleIdx="3" presStyleCnt="7"/>
      <dgm:spPr/>
    </dgm:pt>
    <dgm:pt modelId="{DFA68A24-C345-451B-8236-5E797047E5D6}" type="pres">
      <dgm:prSet presAssocID="{15790EA9-532D-400D-A57B-5F34D849D621}" presName="hierRoot2" presStyleCnt="0">
        <dgm:presLayoutVars>
          <dgm:hierBranch val="init"/>
        </dgm:presLayoutVars>
      </dgm:prSet>
      <dgm:spPr/>
    </dgm:pt>
    <dgm:pt modelId="{054E4568-C8AA-4420-A5DD-7DD088ADA329}" type="pres">
      <dgm:prSet presAssocID="{15790EA9-532D-400D-A57B-5F34D849D621}" presName="rootComposite" presStyleCnt="0"/>
      <dgm:spPr/>
    </dgm:pt>
    <dgm:pt modelId="{C6058F37-08DA-413D-8CE4-81D0A5065E3D}" type="pres">
      <dgm:prSet presAssocID="{15790EA9-532D-400D-A57B-5F34D849D621}" presName="rootText" presStyleLbl="node3" presStyleIdx="3" presStyleCnt="7">
        <dgm:presLayoutVars>
          <dgm:chPref val="3"/>
        </dgm:presLayoutVars>
      </dgm:prSet>
      <dgm:spPr/>
    </dgm:pt>
    <dgm:pt modelId="{2D9D7535-5517-401A-8E97-09FE36362291}" type="pres">
      <dgm:prSet presAssocID="{15790EA9-532D-400D-A57B-5F34D849D621}" presName="rootConnector" presStyleLbl="node3" presStyleIdx="3" presStyleCnt="7"/>
      <dgm:spPr/>
    </dgm:pt>
    <dgm:pt modelId="{4EB81001-3DDC-4684-946D-38BB82181911}" type="pres">
      <dgm:prSet presAssocID="{15790EA9-532D-400D-A57B-5F34D849D621}" presName="hierChild4" presStyleCnt="0"/>
      <dgm:spPr/>
    </dgm:pt>
    <dgm:pt modelId="{E3580F9E-75D6-49C3-A225-CD0DE5CFE3F3}" type="pres">
      <dgm:prSet presAssocID="{15790EA9-532D-400D-A57B-5F34D849D621}" presName="hierChild5" presStyleCnt="0"/>
      <dgm:spPr/>
    </dgm:pt>
    <dgm:pt modelId="{FC5FF9B5-D597-49DB-8EB4-2C1E401936B2}" type="pres">
      <dgm:prSet presAssocID="{6CFDCF34-535E-455B-9794-25D723470E2F}" presName="hierChild5" presStyleCnt="0"/>
      <dgm:spPr/>
    </dgm:pt>
    <dgm:pt modelId="{9AC05977-9CDF-44EB-8A74-15C9B28EF0DE}" type="pres">
      <dgm:prSet presAssocID="{0D720502-364F-47CF-998E-157302D21267}" presName="Name37" presStyleLbl="parChTrans1D2" presStyleIdx="5" presStyleCnt="6"/>
      <dgm:spPr/>
    </dgm:pt>
    <dgm:pt modelId="{40913C2D-237C-47E6-AFEF-99D588772845}" type="pres">
      <dgm:prSet presAssocID="{48B51308-E185-494A-A3A4-02AEFC175C11}" presName="hierRoot2" presStyleCnt="0">
        <dgm:presLayoutVars>
          <dgm:hierBranch val="init"/>
        </dgm:presLayoutVars>
      </dgm:prSet>
      <dgm:spPr/>
    </dgm:pt>
    <dgm:pt modelId="{15C1A06B-8AB7-4E03-A082-43187A2234FB}" type="pres">
      <dgm:prSet presAssocID="{48B51308-E185-494A-A3A4-02AEFC175C11}" presName="rootComposite" presStyleCnt="0"/>
      <dgm:spPr/>
    </dgm:pt>
    <dgm:pt modelId="{04B37634-AEF1-4301-A0F2-97A57C483923}" type="pres">
      <dgm:prSet presAssocID="{48B51308-E185-494A-A3A4-02AEFC175C11}" presName="rootText" presStyleLbl="node2" presStyleIdx="5" presStyleCnt="6">
        <dgm:presLayoutVars>
          <dgm:chPref val="3"/>
        </dgm:presLayoutVars>
      </dgm:prSet>
      <dgm:spPr/>
    </dgm:pt>
    <dgm:pt modelId="{BDA48275-55E7-4A42-BEF1-0355EA2CECCC}" type="pres">
      <dgm:prSet presAssocID="{48B51308-E185-494A-A3A4-02AEFC175C11}" presName="rootConnector" presStyleLbl="node2" presStyleIdx="5" presStyleCnt="6"/>
      <dgm:spPr/>
    </dgm:pt>
    <dgm:pt modelId="{C87538CA-FD08-48D3-9F65-DCB7076C7350}" type="pres">
      <dgm:prSet presAssocID="{48B51308-E185-494A-A3A4-02AEFC175C11}" presName="hierChild4" presStyleCnt="0"/>
      <dgm:spPr/>
    </dgm:pt>
    <dgm:pt modelId="{BF800703-5033-447F-BEF5-7DB26B8CDED3}" type="pres">
      <dgm:prSet presAssocID="{0C5AAEE6-63B9-4A8D-8ADA-96C3D1B89CC9}" presName="Name37" presStyleLbl="parChTrans1D3" presStyleIdx="4" presStyleCnt="7"/>
      <dgm:spPr/>
    </dgm:pt>
    <dgm:pt modelId="{4B36469D-AC42-4BB6-AD4F-7C3599B89866}" type="pres">
      <dgm:prSet presAssocID="{0BC46F04-93DF-493D-BFF2-9B41963BC883}" presName="hierRoot2" presStyleCnt="0">
        <dgm:presLayoutVars>
          <dgm:hierBranch val="init"/>
        </dgm:presLayoutVars>
      </dgm:prSet>
      <dgm:spPr/>
    </dgm:pt>
    <dgm:pt modelId="{8B3E7552-8B35-4130-8274-6857BC03B9B7}" type="pres">
      <dgm:prSet presAssocID="{0BC46F04-93DF-493D-BFF2-9B41963BC883}" presName="rootComposite" presStyleCnt="0"/>
      <dgm:spPr/>
    </dgm:pt>
    <dgm:pt modelId="{7767E13B-50A0-4302-A510-7735AA40AF53}" type="pres">
      <dgm:prSet presAssocID="{0BC46F04-93DF-493D-BFF2-9B41963BC883}" presName="rootText" presStyleLbl="node3" presStyleIdx="4" presStyleCnt="7">
        <dgm:presLayoutVars>
          <dgm:chPref val="3"/>
        </dgm:presLayoutVars>
      </dgm:prSet>
      <dgm:spPr/>
    </dgm:pt>
    <dgm:pt modelId="{EB66CD80-E062-405A-AC21-3F8603AA6617}" type="pres">
      <dgm:prSet presAssocID="{0BC46F04-93DF-493D-BFF2-9B41963BC883}" presName="rootConnector" presStyleLbl="node3" presStyleIdx="4" presStyleCnt="7"/>
      <dgm:spPr/>
    </dgm:pt>
    <dgm:pt modelId="{EECA65D9-7329-42CC-A575-70DD0459FE92}" type="pres">
      <dgm:prSet presAssocID="{0BC46F04-93DF-493D-BFF2-9B41963BC883}" presName="hierChild4" presStyleCnt="0"/>
      <dgm:spPr/>
    </dgm:pt>
    <dgm:pt modelId="{90028683-C773-47C1-82B7-B6FF8335A464}" type="pres">
      <dgm:prSet presAssocID="{0BC46F04-93DF-493D-BFF2-9B41963BC883}" presName="hierChild5" presStyleCnt="0"/>
      <dgm:spPr/>
    </dgm:pt>
    <dgm:pt modelId="{D7FFC90B-0C10-4396-86CE-964888DD1485}" type="pres">
      <dgm:prSet presAssocID="{B5649F7E-E0CE-4079-9860-FE0C5BE22CEC}" presName="Name37" presStyleLbl="parChTrans1D3" presStyleIdx="5" presStyleCnt="7"/>
      <dgm:spPr/>
    </dgm:pt>
    <dgm:pt modelId="{A80276DC-16B0-4BBB-9A13-BD034202A9D3}" type="pres">
      <dgm:prSet presAssocID="{A5E804F5-1816-4A96-BB01-68313C29B82A}" presName="hierRoot2" presStyleCnt="0">
        <dgm:presLayoutVars>
          <dgm:hierBranch val="init"/>
        </dgm:presLayoutVars>
      </dgm:prSet>
      <dgm:spPr/>
    </dgm:pt>
    <dgm:pt modelId="{6F8D6218-CF54-4460-8925-976E1A39E547}" type="pres">
      <dgm:prSet presAssocID="{A5E804F5-1816-4A96-BB01-68313C29B82A}" presName="rootComposite" presStyleCnt="0"/>
      <dgm:spPr/>
    </dgm:pt>
    <dgm:pt modelId="{B6F58ABC-B0AC-457D-A0C9-1289F87C9C83}" type="pres">
      <dgm:prSet presAssocID="{A5E804F5-1816-4A96-BB01-68313C29B82A}" presName="rootText" presStyleLbl="node3" presStyleIdx="5" presStyleCnt="7">
        <dgm:presLayoutVars>
          <dgm:chPref val="3"/>
        </dgm:presLayoutVars>
      </dgm:prSet>
      <dgm:spPr/>
    </dgm:pt>
    <dgm:pt modelId="{AC096F9C-768C-4540-BFDE-B2EA68C01638}" type="pres">
      <dgm:prSet presAssocID="{A5E804F5-1816-4A96-BB01-68313C29B82A}" presName="rootConnector" presStyleLbl="node3" presStyleIdx="5" presStyleCnt="7"/>
      <dgm:spPr/>
    </dgm:pt>
    <dgm:pt modelId="{82CDC409-BA79-4D52-927E-2CECF6CC7CFA}" type="pres">
      <dgm:prSet presAssocID="{A5E804F5-1816-4A96-BB01-68313C29B82A}" presName="hierChild4" presStyleCnt="0"/>
      <dgm:spPr/>
    </dgm:pt>
    <dgm:pt modelId="{6B182C3B-B662-4B2C-8BE4-71A3BCB76DA3}" type="pres">
      <dgm:prSet presAssocID="{A5E804F5-1816-4A96-BB01-68313C29B82A}" presName="hierChild5" presStyleCnt="0"/>
      <dgm:spPr/>
    </dgm:pt>
    <dgm:pt modelId="{75AA9805-F866-4C55-A44E-D93AEE909708}" type="pres">
      <dgm:prSet presAssocID="{03E40B51-3B20-44EB-A70C-AEA5A1AAC8A7}" presName="Name37" presStyleLbl="parChTrans1D3" presStyleIdx="6" presStyleCnt="7"/>
      <dgm:spPr/>
    </dgm:pt>
    <dgm:pt modelId="{A1448805-6617-44E9-B937-B51BE32C1A45}" type="pres">
      <dgm:prSet presAssocID="{1F841885-9DFE-4B0B-AC33-CE0A015DAC4D}" presName="hierRoot2" presStyleCnt="0">
        <dgm:presLayoutVars>
          <dgm:hierBranch val="init"/>
        </dgm:presLayoutVars>
      </dgm:prSet>
      <dgm:spPr/>
    </dgm:pt>
    <dgm:pt modelId="{228ECC72-6F8A-4BDA-8470-2983EC9E34DA}" type="pres">
      <dgm:prSet presAssocID="{1F841885-9DFE-4B0B-AC33-CE0A015DAC4D}" presName="rootComposite" presStyleCnt="0"/>
      <dgm:spPr/>
    </dgm:pt>
    <dgm:pt modelId="{BA8DCEE9-849F-4C5E-AA47-59950C3DDA96}" type="pres">
      <dgm:prSet presAssocID="{1F841885-9DFE-4B0B-AC33-CE0A015DAC4D}" presName="rootText" presStyleLbl="node3" presStyleIdx="6" presStyleCnt="7">
        <dgm:presLayoutVars>
          <dgm:chPref val="3"/>
        </dgm:presLayoutVars>
      </dgm:prSet>
      <dgm:spPr/>
    </dgm:pt>
    <dgm:pt modelId="{C8F698F4-7088-476F-9B87-0A8BE3ABB3E6}" type="pres">
      <dgm:prSet presAssocID="{1F841885-9DFE-4B0B-AC33-CE0A015DAC4D}" presName="rootConnector" presStyleLbl="node3" presStyleIdx="6" presStyleCnt="7"/>
      <dgm:spPr/>
    </dgm:pt>
    <dgm:pt modelId="{5115E58E-208E-47FF-B77A-B0B2B21136DD}" type="pres">
      <dgm:prSet presAssocID="{1F841885-9DFE-4B0B-AC33-CE0A015DAC4D}" presName="hierChild4" presStyleCnt="0"/>
      <dgm:spPr/>
    </dgm:pt>
    <dgm:pt modelId="{D73F1EB3-6241-42D7-9490-8A9E1F28E2C9}" type="pres">
      <dgm:prSet presAssocID="{1F841885-9DFE-4B0B-AC33-CE0A015DAC4D}" presName="hierChild5" presStyleCnt="0"/>
      <dgm:spPr/>
    </dgm:pt>
    <dgm:pt modelId="{6D19ADF9-425B-44A4-9E79-40269A0C809B}" type="pres">
      <dgm:prSet presAssocID="{48B51308-E185-494A-A3A4-02AEFC175C11}" presName="hierChild5" presStyleCnt="0"/>
      <dgm:spPr/>
    </dgm:pt>
    <dgm:pt modelId="{36FAEC8C-BC0C-4BC5-B360-1FF3A4E2D5BE}" type="pres">
      <dgm:prSet presAssocID="{713CCF1D-C9E9-451B-AB1F-A7E3778AA19E}" presName="hierChild3" presStyleCnt="0"/>
      <dgm:spPr/>
    </dgm:pt>
  </dgm:ptLst>
  <dgm:cxnLst>
    <dgm:cxn modelId="{2577C005-8062-4FDE-A717-782251DA8571}" srcId="{713CCF1D-C9E9-451B-AB1F-A7E3778AA19E}" destId="{F0634BCA-6004-4FA6-AFF1-E5C1167A8382}" srcOrd="2" destOrd="0" parTransId="{1F4E717A-2072-43C4-880B-CBEDF1558A7B}" sibTransId="{F0A54E09-C4FF-48B9-86B0-CC001F27C767}"/>
    <dgm:cxn modelId="{384AC705-8915-4EDA-A174-699E63A8A34F}" srcId="{713CCF1D-C9E9-451B-AB1F-A7E3778AA19E}" destId="{87A2801B-A184-495E-A59B-CB0C7E778AC6}" srcOrd="1" destOrd="0" parTransId="{AA157003-E77C-4107-9B1A-B305864ECF28}" sibTransId="{8C526E43-C83C-42E0-82F0-5A51E8D99B68}"/>
    <dgm:cxn modelId="{A38D4307-18E5-4A48-A01E-8FF1FD35259B}" type="presOf" srcId="{F0634BCA-6004-4FA6-AFF1-E5C1167A8382}" destId="{BCFEEB36-D2BA-43D4-97AE-13237F6B9D55}" srcOrd="0" destOrd="0" presId="urn:microsoft.com/office/officeart/2005/8/layout/orgChart1"/>
    <dgm:cxn modelId="{A88AE707-CAF6-4167-86AF-E28F883DC772}" type="presOf" srcId="{0BC46F04-93DF-493D-BFF2-9B41963BC883}" destId="{7767E13B-50A0-4302-A510-7735AA40AF53}" srcOrd="0" destOrd="0" presId="urn:microsoft.com/office/officeart/2005/8/layout/orgChart1"/>
    <dgm:cxn modelId="{14269B08-5914-4488-ABBA-50480CA23458}" type="presOf" srcId="{219B862C-6B39-4F3B-A6D2-10113D089E10}" destId="{C1B6DE6A-22DA-4E33-9AD2-108F26EFB430}" srcOrd="0" destOrd="0" presId="urn:microsoft.com/office/officeart/2005/8/layout/orgChart1"/>
    <dgm:cxn modelId="{D32DE615-D508-4897-AEE0-33903AF8195A}" type="presOf" srcId="{0D720502-364F-47CF-998E-157302D21267}" destId="{9AC05977-9CDF-44EB-8A74-15C9B28EF0DE}" srcOrd="0" destOrd="0" presId="urn:microsoft.com/office/officeart/2005/8/layout/orgChart1"/>
    <dgm:cxn modelId="{4F7AF91B-FC51-4D73-A6C0-3FE2DD72A3C2}" type="presOf" srcId="{BAACE530-8AD8-4151-B5CB-62CC482AB789}" destId="{8CC49396-C4D8-4D85-BC90-062F4BDA8EB7}" srcOrd="0" destOrd="0" presId="urn:microsoft.com/office/officeart/2005/8/layout/orgChart1"/>
    <dgm:cxn modelId="{5A4AF623-20F9-4B75-8ACE-73BF38A4BA59}" type="presOf" srcId="{B5649F7E-E0CE-4079-9860-FE0C5BE22CEC}" destId="{D7FFC90B-0C10-4396-86CE-964888DD1485}" srcOrd="0" destOrd="0" presId="urn:microsoft.com/office/officeart/2005/8/layout/orgChart1"/>
    <dgm:cxn modelId="{C38A1F2F-B4A7-4810-8F89-D9BDE53FDD8B}" type="presOf" srcId="{6BFB764D-99AC-47A9-BE86-C2091A745C41}" destId="{DF31F520-2CB4-4BDC-AEAC-6F02305FC97A}" srcOrd="1" destOrd="0" presId="urn:microsoft.com/office/officeart/2005/8/layout/orgChart1"/>
    <dgm:cxn modelId="{16CFC62F-4CC6-4A9E-98C8-6A79101160FA}" type="presOf" srcId="{48B51308-E185-494A-A3A4-02AEFC175C11}" destId="{BDA48275-55E7-4A42-BEF1-0355EA2CECCC}" srcOrd="1" destOrd="0" presId="urn:microsoft.com/office/officeart/2005/8/layout/orgChart1"/>
    <dgm:cxn modelId="{2C65F934-26C7-46C4-9BF9-CB218C6BCBD8}" type="presOf" srcId="{87A2801B-A184-495E-A59B-CB0C7E778AC6}" destId="{15D0079A-F398-431A-8710-DA3C9B1DE63F}" srcOrd="1" destOrd="0" presId="urn:microsoft.com/office/officeart/2005/8/layout/orgChart1"/>
    <dgm:cxn modelId="{1198D03E-8EC7-4C23-9ACD-15102A79C841}" srcId="{713CCF1D-C9E9-451B-AB1F-A7E3778AA19E}" destId="{6BFB764D-99AC-47A9-BE86-C2091A745C41}" srcOrd="0" destOrd="0" parTransId="{A6963701-D93D-40A2-B4FE-F63000A62988}" sibTransId="{C6CD27DB-2724-49F7-A917-28BF04E3CDC6}"/>
    <dgm:cxn modelId="{295AB540-4B35-4687-9D0D-12B4892011D3}" type="presOf" srcId="{48B51308-E185-494A-A3A4-02AEFC175C11}" destId="{04B37634-AEF1-4301-A0F2-97A57C483923}" srcOrd="0" destOrd="0" presId="urn:microsoft.com/office/officeart/2005/8/layout/orgChart1"/>
    <dgm:cxn modelId="{9E6D3461-0B14-4B41-8789-F21B88A17B38}" type="presOf" srcId="{076FAE19-DBF5-4158-95E8-155165377391}" destId="{9BDAF75A-9071-4CC0-97D2-52D18221CE8B}" srcOrd="1" destOrd="0" presId="urn:microsoft.com/office/officeart/2005/8/layout/orgChart1"/>
    <dgm:cxn modelId="{37321C62-F211-4EB8-9695-C3336F037A2C}" srcId="{713CCF1D-C9E9-451B-AB1F-A7E3778AA19E}" destId="{48B51308-E185-494A-A3A4-02AEFC175C11}" srcOrd="5" destOrd="0" parTransId="{0D720502-364F-47CF-998E-157302D21267}" sibTransId="{9A1CDA2E-3334-4503-A616-6B81498658EB}"/>
    <dgm:cxn modelId="{DA356442-C254-46A6-8628-93409A546E91}" type="presOf" srcId="{AA157003-E77C-4107-9B1A-B305864ECF28}" destId="{337910F6-7819-4CC9-9D81-9A2D7CA26A0E}" srcOrd="0" destOrd="0" presId="urn:microsoft.com/office/officeart/2005/8/layout/orgChart1"/>
    <dgm:cxn modelId="{0789E062-62FB-4DE7-8B18-3276E632ED41}" type="presOf" srcId="{A5E804F5-1816-4A96-BB01-68313C29B82A}" destId="{AC096F9C-768C-4540-BFDE-B2EA68C01638}" srcOrd="1" destOrd="0" presId="urn:microsoft.com/office/officeart/2005/8/layout/orgChart1"/>
    <dgm:cxn modelId="{8EBBF962-EC0E-40BA-A80D-030B18004A15}" type="presOf" srcId="{15790EA9-532D-400D-A57B-5F34D849D621}" destId="{C6058F37-08DA-413D-8CE4-81D0A5065E3D}" srcOrd="0" destOrd="0" presId="urn:microsoft.com/office/officeart/2005/8/layout/orgChart1"/>
    <dgm:cxn modelId="{02A82A45-9FC2-4751-BE7E-7551CC00D4E7}" type="presOf" srcId="{5B460164-55FE-4683-9C28-5E01A0A1DD93}" destId="{D1E61BE2-466D-46E7-A3AE-F013B1217CF1}" srcOrd="0" destOrd="0" presId="urn:microsoft.com/office/officeart/2005/8/layout/orgChart1"/>
    <dgm:cxn modelId="{0632CF65-A163-414C-9AF4-E8E0E119DA6E}" srcId="{076FAE19-DBF5-4158-95E8-155165377391}" destId="{8A1251E0-9FD4-4177-8AAE-37BF8751249E}" srcOrd="1" destOrd="0" parTransId="{7FDF8415-3A83-489C-A8FD-6EED2F82FECC}" sibTransId="{7E743E13-F66F-406F-92D7-AEF29F1C5338}"/>
    <dgm:cxn modelId="{B8EE6066-D195-422B-8B74-59DEA94F87F2}" type="presOf" srcId="{A5E804F5-1816-4A96-BB01-68313C29B82A}" destId="{B6F58ABC-B0AC-457D-A0C9-1289F87C9C83}" srcOrd="0" destOrd="0" presId="urn:microsoft.com/office/officeart/2005/8/layout/orgChart1"/>
    <dgm:cxn modelId="{CA907B4D-023F-40EB-907A-624AF9C792DC}" srcId="{076FAE19-DBF5-4158-95E8-155165377391}" destId="{5B460164-55FE-4683-9C28-5E01A0A1DD93}" srcOrd="2" destOrd="0" parTransId="{827C66F9-9032-4717-BF81-28B221A0263B}" sibTransId="{1355820C-0379-455E-B4B3-DD3D985C28D4}"/>
    <dgm:cxn modelId="{62C9486F-AAB8-4D31-92DE-64923EF3ABF4}" srcId="{48B51308-E185-494A-A3A4-02AEFC175C11}" destId="{A5E804F5-1816-4A96-BB01-68313C29B82A}" srcOrd="1" destOrd="0" parTransId="{B5649F7E-E0CE-4079-9860-FE0C5BE22CEC}" sibTransId="{30F3EDA8-70B4-427E-BC6D-8ED83423CAEE}"/>
    <dgm:cxn modelId="{94DF8D54-ECFE-41EB-A5C6-430195EB3010}" type="presOf" srcId="{713CCF1D-C9E9-451B-AB1F-A7E3778AA19E}" destId="{909D90B1-C301-4285-8156-B8224FA85C57}" srcOrd="0" destOrd="0" presId="urn:microsoft.com/office/officeart/2005/8/layout/orgChart1"/>
    <dgm:cxn modelId="{39011E55-B07E-414F-A4C0-4ABFE2FFD5A6}" type="presOf" srcId="{076FAE19-DBF5-4158-95E8-155165377391}" destId="{0770086D-B7FE-4D88-BF8A-CA62AF9AB2EA}" srcOrd="0" destOrd="0" presId="urn:microsoft.com/office/officeart/2005/8/layout/orgChart1"/>
    <dgm:cxn modelId="{B0476575-C2D1-4FA5-93E7-42245A75D870}" type="presOf" srcId="{A6963701-D93D-40A2-B4FE-F63000A62988}" destId="{19C0AF6A-2F8C-43A6-9AB3-E1D8A71278B8}" srcOrd="0" destOrd="0" presId="urn:microsoft.com/office/officeart/2005/8/layout/orgChart1"/>
    <dgm:cxn modelId="{AE255575-E6A1-4D2F-9A98-E2EF2C0FE6E0}" type="presOf" srcId="{FE290D4E-A6D3-4BC6-B5F6-7D248FDF0AF9}" destId="{4C1296BF-28E2-40D6-A5A6-6D93C65C890F}" srcOrd="0" destOrd="0" presId="urn:microsoft.com/office/officeart/2005/8/layout/orgChart1"/>
    <dgm:cxn modelId="{208A0A7E-EC54-4BF2-B8EF-873A7173A58D}" srcId="{48B51308-E185-494A-A3A4-02AEFC175C11}" destId="{1F841885-9DFE-4B0B-AC33-CE0A015DAC4D}" srcOrd="2" destOrd="0" parTransId="{03E40B51-3B20-44EB-A70C-AEA5A1AAC8A7}" sibTransId="{83406D53-B0AA-46C0-B1E2-C3A1B5ABDFE2}"/>
    <dgm:cxn modelId="{2A713E82-C95F-4A60-BB41-E53826E82DC4}" type="presOf" srcId="{8A1251E0-9FD4-4177-8AAE-37BF8751249E}" destId="{5A450AAA-1ABD-4D6A-8A6A-25620031B489}" srcOrd="0" destOrd="0" presId="urn:microsoft.com/office/officeart/2005/8/layout/orgChart1"/>
    <dgm:cxn modelId="{B6EC428E-F103-4618-AC47-414B6BF4D6F6}" type="presOf" srcId="{03E40B51-3B20-44EB-A70C-AEA5A1AAC8A7}" destId="{75AA9805-F866-4C55-A44E-D93AEE909708}" srcOrd="0" destOrd="0" presId="urn:microsoft.com/office/officeart/2005/8/layout/orgChart1"/>
    <dgm:cxn modelId="{E2288F8E-978E-4483-B85E-82B6D98ED2FB}" srcId="{713CCF1D-C9E9-451B-AB1F-A7E3778AA19E}" destId="{076FAE19-DBF5-4158-95E8-155165377391}" srcOrd="3" destOrd="0" parTransId="{219B862C-6B39-4F3B-A6D2-10113D089E10}" sibTransId="{1F85795E-BC55-45CA-AD21-0195BE77E8C7}"/>
    <dgm:cxn modelId="{E51D5391-245B-4AFC-8B15-23600C288CC3}" srcId="{A7ADE2DE-F285-44CD-A4FE-980BF0994A70}" destId="{713CCF1D-C9E9-451B-AB1F-A7E3778AA19E}" srcOrd="0" destOrd="0" parTransId="{9F09C60E-8CAF-4314-9D58-0D12A2A119CA}" sibTransId="{68B5B203-F7B5-4E82-B93E-7EB1ACC1DE04}"/>
    <dgm:cxn modelId="{59DFCE91-86E6-4EEC-874B-AFDCC01720B2}" type="presOf" srcId="{D1DB5B93-5646-4C07-8CB7-10D0EF0EE4FA}" destId="{52829440-E841-4888-B76F-51ED93FFB101}" srcOrd="0" destOrd="0" presId="urn:microsoft.com/office/officeart/2005/8/layout/orgChart1"/>
    <dgm:cxn modelId="{2A03A398-FB12-49CD-8DEA-64A24D425BC2}" type="presOf" srcId="{15790EA9-532D-400D-A57B-5F34D849D621}" destId="{2D9D7535-5517-401A-8E97-09FE36362291}" srcOrd="1" destOrd="0" presId="urn:microsoft.com/office/officeart/2005/8/layout/orgChart1"/>
    <dgm:cxn modelId="{5CF3FC9B-4F52-4055-83E2-7253BABC46D2}" type="presOf" srcId="{BAACE530-8AD8-4151-B5CB-62CC482AB789}" destId="{874BCB16-39D5-427F-9191-2CFF03ED61FC}" srcOrd="1" destOrd="0" presId="urn:microsoft.com/office/officeart/2005/8/layout/orgChart1"/>
    <dgm:cxn modelId="{1BE04E9C-C98A-4646-BDA4-F418CF793C81}" type="presOf" srcId="{FA90708B-23AE-42A7-8D01-D01D753A19C5}" destId="{355A20E7-BC2C-4CA8-9D1E-5BA45CD15AA4}" srcOrd="0" destOrd="0" presId="urn:microsoft.com/office/officeart/2005/8/layout/orgChart1"/>
    <dgm:cxn modelId="{455166AC-12C2-463C-B669-31EF1D17D31B}" srcId="{48B51308-E185-494A-A3A4-02AEFC175C11}" destId="{0BC46F04-93DF-493D-BFF2-9B41963BC883}" srcOrd="0" destOrd="0" parTransId="{0C5AAEE6-63B9-4A8D-8ADA-96C3D1B89CC9}" sibTransId="{E359479F-4D77-40D4-B347-781776FFC31A}"/>
    <dgm:cxn modelId="{4C7104BC-83E9-492C-ADC8-F84177ACC950}" type="presOf" srcId="{1F841885-9DFE-4B0B-AC33-CE0A015DAC4D}" destId="{C8F698F4-7088-476F-9B87-0A8BE3ABB3E6}" srcOrd="1" destOrd="0" presId="urn:microsoft.com/office/officeart/2005/8/layout/orgChart1"/>
    <dgm:cxn modelId="{F6A3A3C4-A9BE-404A-BC34-8358B6DEAFB4}" type="presOf" srcId="{6CFDCF34-535E-455B-9794-25D723470E2F}" destId="{EF02CE24-2791-4E0C-85CA-0C0B0A7B63AA}" srcOrd="1" destOrd="0" presId="urn:microsoft.com/office/officeart/2005/8/layout/orgChart1"/>
    <dgm:cxn modelId="{C65110C6-72C6-4C25-940A-27EB66BA4E35}" type="presOf" srcId="{5B460164-55FE-4683-9C28-5E01A0A1DD93}" destId="{CB7316C2-01B6-4D0B-986F-FF03041BBE4D}" srcOrd="1" destOrd="0" presId="urn:microsoft.com/office/officeart/2005/8/layout/orgChart1"/>
    <dgm:cxn modelId="{6B855BC7-7910-422D-92E2-65876A309212}" type="presOf" srcId="{1F841885-9DFE-4B0B-AC33-CE0A015DAC4D}" destId="{BA8DCEE9-849F-4C5E-AA47-59950C3DDA96}" srcOrd="0" destOrd="0" presId="urn:microsoft.com/office/officeart/2005/8/layout/orgChart1"/>
    <dgm:cxn modelId="{C79620D4-BFDE-4284-A507-912ABB6ABA47}" srcId="{6CFDCF34-535E-455B-9794-25D723470E2F}" destId="{15790EA9-532D-400D-A57B-5F34D849D621}" srcOrd="0" destOrd="0" parTransId="{D1DB5B93-5646-4C07-8CB7-10D0EF0EE4FA}" sibTransId="{8F4272FE-37D8-4DD6-B08D-9A2326AF1A7D}"/>
    <dgm:cxn modelId="{9A5651D4-BDE5-46A3-A4A3-C3A887E6B41A}" type="presOf" srcId="{8A1251E0-9FD4-4177-8AAE-37BF8751249E}" destId="{3A573189-30F4-4207-AF55-57C2002EBE2B}" srcOrd="1" destOrd="0" presId="urn:microsoft.com/office/officeart/2005/8/layout/orgChart1"/>
    <dgm:cxn modelId="{46C973D4-215D-45B2-977E-35DA8205A7C9}" type="presOf" srcId="{1F4E717A-2072-43C4-880B-CBEDF1558A7B}" destId="{D7EB78F3-15B8-4B7A-95DE-CDC2E2C37345}" srcOrd="0" destOrd="0" presId="urn:microsoft.com/office/officeart/2005/8/layout/orgChart1"/>
    <dgm:cxn modelId="{5DD1C3DA-4423-4916-BDD2-76615CD5BA52}" type="presOf" srcId="{87A2801B-A184-495E-A59B-CB0C7E778AC6}" destId="{22038C2B-EF12-4373-BE08-B29014F125C9}" srcOrd="0" destOrd="0" presId="urn:microsoft.com/office/officeart/2005/8/layout/orgChart1"/>
    <dgm:cxn modelId="{D2DCD3DF-1FB2-48E5-BB53-4D1EE7C11598}" srcId="{713CCF1D-C9E9-451B-AB1F-A7E3778AA19E}" destId="{6CFDCF34-535E-455B-9794-25D723470E2F}" srcOrd="4" destOrd="0" parTransId="{FA90708B-23AE-42A7-8D01-D01D753A19C5}" sibTransId="{F186AE11-3688-49AC-8FDE-A7357A8F0561}"/>
    <dgm:cxn modelId="{3860B6E3-3964-4566-A3A3-04F1CB4C93D7}" type="presOf" srcId="{0BC46F04-93DF-493D-BFF2-9B41963BC883}" destId="{EB66CD80-E062-405A-AC21-3F8603AA6617}" srcOrd="1" destOrd="0" presId="urn:microsoft.com/office/officeart/2005/8/layout/orgChart1"/>
    <dgm:cxn modelId="{306E91E7-EDAD-47D0-B231-EBC41393F439}" srcId="{076FAE19-DBF5-4158-95E8-155165377391}" destId="{BAACE530-8AD8-4151-B5CB-62CC482AB789}" srcOrd="0" destOrd="0" parTransId="{FE290D4E-A6D3-4BC6-B5F6-7D248FDF0AF9}" sibTransId="{E5DB709F-90AB-42F8-A1A4-1F81168BAE5A}"/>
    <dgm:cxn modelId="{748CF6E8-4CEE-4D07-B8C0-650B95A3190C}" type="presOf" srcId="{A7ADE2DE-F285-44CD-A4FE-980BF0994A70}" destId="{DCCEE183-A152-4AAB-9965-7BB850049843}" srcOrd="0" destOrd="0" presId="urn:microsoft.com/office/officeart/2005/8/layout/orgChart1"/>
    <dgm:cxn modelId="{C211FFF4-E9C8-47BE-BD0B-BBFFF98DDD22}" type="presOf" srcId="{7FDF8415-3A83-489C-A8FD-6EED2F82FECC}" destId="{9654AD61-B271-4331-A4D5-58092DE9A8EF}" srcOrd="0" destOrd="0" presId="urn:microsoft.com/office/officeart/2005/8/layout/orgChart1"/>
    <dgm:cxn modelId="{D01972F6-CE28-498F-8AB2-829D97B8362B}" type="presOf" srcId="{0C5AAEE6-63B9-4A8D-8ADA-96C3D1B89CC9}" destId="{BF800703-5033-447F-BEF5-7DB26B8CDED3}" srcOrd="0" destOrd="0" presId="urn:microsoft.com/office/officeart/2005/8/layout/orgChart1"/>
    <dgm:cxn modelId="{F82AF4F6-65D0-41A7-ACEB-BB01AE821DD2}" type="presOf" srcId="{713CCF1D-C9E9-451B-AB1F-A7E3778AA19E}" destId="{0726C978-1782-4CFB-8AC1-891793C2CE45}" srcOrd="1" destOrd="0" presId="urn:microsoft.com/office/officeart/2005/8/layout/orgChart1"/>
    <dgm:cxn modelId="{3604A5F9-71FD-43F5-BB46-07CBD4912860}" type="presOf" srcId="{6CFDCF34-535E-455B-9794-25D723470E2F}" destId="{932F1357-800B-49E6-A8DA-778B92205DAD}" srcOrd="0" destOrd="0" presId="urn:microsoft.com/office/officeart/2005/8/layout/orgChart1"/>
    <dgm:cxn modelId="{2EEAECF9-89B4-4427-816F-0831C61F0F83}" type="presOf" srcId="{6BFB764D-99AC-47A9-BE86-C2091A745C41}" destId="{694A17FC-2BBD-44AE-AE9D-D867206215DD}" srcOrd="0" destOrd="0" presId="urn:microsoft.com/office/officeart/2005/8/layout/orgChart1"/>
    <dgm:cxn modelId="{78FC34FF-DFB1-446E-8A26-8AD765E59E3E}" type="presOf" srcId="{827C66F9-9032-4717-BF81-28B221A0263B}" destId="{E59FE4F9-CC55-4F9F-8A2D-9CDFB663E6DD}" srcOrd="0" destOrd="0" presId="urn:microsoft.com/office/officeart/2005/8/layout/orgChart1"/>
    <dgm:cxn modelId="{26E7F1FF-C276-4E3A-8696-6D36B1D88299}" type="presOf" srcId="{F0634BCA-6004-4FA6-AFF1-E5C1167A8382}" destId="{0A2029F7-155A-4EFA-BE8C-FDEB95359363}" srcOrd="1" destOrd="0" presId="urn:microsoft.com/office/officeart/2005/8/layout/orgChart1"/>
    <dgm:cxn modelId="{B2161487-27BE-48AB-8A54-201046845DD5}" type="presParOf" srcId="{DCCEE183-A152-4AAB-9965-7BB850049843}" destId="{B96DB4D7-D229-4D6C-8A3D-CFA46D080399}" srcOrd="0" destOrd="0" presId="urn:microsoft.com/office/officeart/2005/8/layout/orgChart1"/>
    <dgm:cxn modelId="{83B9AE25-824C-477B-9202-09E0EFD2BC82}" type="presParOf" srcId="{B96DB4D7-D229-4D6C-8A3D-CFA46D080399}" destId="{5291DE46-F258-4155-B9EF-C16D8C84D50A}" srcOrd="0" destOrd="0" presId="urn:microsoft.com/office/officeart/2005/8/layout/orgChart1"/>
    <dgm:cxn modelId="{49B12657-B4A0-4826-92A5-DD8C8C70AFD3}" type="presParOf" srcId="{5291DE46-F258-4155-B9EF-C16D8C84D50A}" destId="{909D90B1-C301-4285-8156-B8224FA85C57}" srcOrd="0" destOrd="0" presId="urn:microsoft.com/office/officeart/2005/8/layout/orgChart1"/>
    <dgm:cxn modelId="{6A2CB04A-AC30-4D2A-9230-8BDE1CCC4496}" type="presParOf" srcId="{5291DE46-F258-4155-B9EF-C16D8C84D50A}" destId="{0726C978-1782-4CFB-8AC1-891793C2CE45}" srcOrd="1" destOrd="0" presId="urn:microsoft.com/office/officeart/2005/8/layout/orgChart1"/>
    <dgm:cxn modelId="{965378C2-A425-4D01-A2A7-3A9EC0FF7BE3}" type="presParOf" srcId="{B96DB4D7-D229-4D6C-8A3D-CFA46D080399}" destId="{A948B72D-CDB8-4DFC-B399-9743A64E3E11}" srcOrd="1" destOrd="0" presId="urn:microsoft.com/office/officeart/2005/8/layout/orgChart1"/>
    <dgm:cxn modelId="{3924D9AD-836A-4A6D-B46A-ADB7551997D0}" type="presParOf" srcId="{A948B72D-CDB8-4DFC-B399-9743A64E3E11}" destId="{19C0AF6A-2F8C-43A6-9AB3-E1D8A71278B8}" srcOrd="0" destOrd="0" presId="urn:microsoft.com/office/officeart/2005/8/layout/orgChart1"/>
    <dgm:cxn modelId="{7C422BC7-C57F-4A59-9D55-B3763DB77A97}" type="presParOf" srcId="{A948B72D-CDB8-4DFC-B399-9743A64E3E11}" destId="{0D4AC734-5996-4258-A642-3029933B48EB}" srcOrd="1" destOrd="0" presId="urn:microsoft.com/office/officeart/2005/8/layout/orgChart1"/>
    <dgm:cxn modelId="{21F3368C-6F34-4722-8BFA-9425296F7847}" type="presParOf" srcId="{0D4AC734-5996-4258-A642-3029933B48EB}" destId="{A827C1B0-C6C4-48B1-8A85-0FDC7AAB6A65}" srcOrd="0" destOrd="0" presId="urn:microsoft.com/office/officeart/2005/8/layout/orgChart1"/>
    <dgm:cxn modelId="{87F49D70-B592-4450-86D5-B92BA6D35494}" type="presParOf" srcId="{A827C1B0-C6C4-48B1-8A85-0FDC7AAB6A65}" destId="{694A17FC-2BBD-44AE-AE9D-D867206215DD}" srcOrd="0" destOrd="0" presId="urn:microsoft.com/office/officeart/2005/8/layout/orgChart1"/>
    <dgm:cxn modelId="{82A4D98D-2F63-480D-B42D-34ECCB3148BD}" type="presParOf" srcId="{A827C1B0-C6C4-48B1-8A85-0FDC7AAB6A65}" destId="{DF31F520-2CB4-4BDC-AEAC-6F02305FC97A}" srcOrd="1" destOrd="0" presId="urn:microsoft.com/office/officeart/2005/8/layout/orgChart1"/>
    <dgm:cxn modelId="{1A54CBFB-03EA-4969-A15A-CE2EEA9E42E5}" type="presParOf" srcId="{0D4AC734-5996-4258-A642-3029933B48EB}" destId="{50148C92-7FE0-48B1-AF1F-CF3CD70FB37F}" srcOrd="1" destOrd="0" presId="urn:microsoft.com/office/officeart/2005/8/layout/orgChart1"/>
    <dgm:cxn modelId="{BA1B3076-E032-474A-AA7D-B18DBA89FCAC}" type="presParOf" srcId="{0D4AC734-5996-4258-A642-3029933B48EB}" destId="{CA2BB285-C023-4AB8-BE11-4D987A83D6DC}" srcOrd="2" destOrd="0" presId="urn:microsoft.com/office/officeart/2005/8/layout/orgChart1"/>
    <dgm:cxn modelId="{DBF2ACBA-A318-4426-9DCB-A52C00DA7CA9}" type="presParOf" srcId="{A948B72D-CDB8-4DFC-B399-9743A64E3E11}" destId="{337910F6-7819-4CC9-9D81-9A2D7CA26A0E}" srcOrd="2" destOrd="0" presId="urn:microsoft.com/office/officeart/2005/8/layout/orgChart1"/>
    <dgm:cxn modelId="{0CC3A7E0-F8E5-4284-83E8-2C937B244850}" type="presParOf" srcId="{A948B72D-CDB8-4DFC-B399-9743A64E3E11}" destId="{DAC3CBBC-2C83-4B62-87F3-AC011473FE37}" srcOrd="3" destOrd="0" presId="urn:microsoft.com/office/officeart/2005/8/layout/orgChart1"/>
    <dgm:cxn modelId="{5850C40D-943F-4185-ABC1-5116C3D45274}" type="presParOf" srcId="{DAC3CBBC-2C83-4B62-87F3-AC011473FE37}" destId="{C84EF18A-F7EB-4CE9-B9AD-0C5D888194F0}" srcOrd="0" destOrd="0" presId="urn:microsoft.com/office/officeart/2005/8/layout/orgChart1"/>
    <dgm:cxn modelId="{E7E1D013-8813-4800-B051-ABEE73F9B377}" type="presParOf" srcId="{C84EF18A-F7EB-4CE9-B9AD-0C5D888194F0}" destId="{22038C2B-EF12-4373-BE08-B29014F125C9}" srcOrd="0" destOrd="0" presId="urn:microsoft.com/office/officeart/2005/8/layout/orgChart1"/>
    <dgm:cxn modelId="{BFA75C11-2F86-4DAE-8048-F2335C0BC0CB}" type="presParOf" srcId="{C84EF18A-F7EB-4CE9-B9AD-0C5D888194F0}" destId="{15D0079A-F398-431A-8710-DA3C9B1DE63F}" srcOrd="1" destOrd="0" presId="urn:microsoft.com/office/officeart/2005/8/layout/orgChart1"/>
    <dgm:cxn modelId="{E2945B69-C14B-4F64-9D70-91C896D001A8}" type="presParOf" srcId="{DAC3CBBC-2C83-4B62-87F3-AC011473FE37}" destId="{5C470A21-CE38-4D89-A2D9-17E8ECA27561}" srcOrd="1" destOrd="0" presId="urn:microsoft.com/office/officeart/2005/8/layout/orgChart1"/>
    <dgm:cxn modelId="{3C00FA13-42CF-4CB8-8171-BD5AB04C86E3}" type="presParOf" srcId="{DAC3CBBC-2C83-4B62-87F3-AC011473FE37}" destId="{FBC55794-DC38-4C78-A0C4-0F969462197C}" srcOrd="2" destOrd="0" presId="urn:microsoft.com/office/officeart/2005/8/layout/orgChart1"/>
    <dgm:cxn modelId="{2E1570AC-708C-4BA8-BDD3-129ACE3B41C6}" type="presParOf" srcId="{A948B72D-CDB8-4DFC-B399-9743A64E3E11}" destId="{D7EB78F3-15B8-4B7A-95DE-CDC2E2C37345}" srcOrd="4" destOrd="0" presId="urn:microsoft.com/office/officeart/2005/8/layout/orgChart1"/>
    <dgm:cxn modelId="{C1D75A89-2DC3-46DD-9BAC-9177240A5D14}" type="presParOf" srcId="{A948B72D-CDB8-4DFC-B399-9743A64E3E11}" destId="{E17418ED-C04F-4FF2-85F1-2B56FA5C5A34}" srcOrd="5" destOrd="0" presId="urn:microsoft.com/office/officeart/2005/8/layout/orgChart1"/>
    <dgm:cxn modelId="{54E71257-A438-4A6A-A27E-41451E51C14F}" type="presParOf" srcId="{E17418ED-C04F-4FF2-85F1-2B56FA5C5A34}" destId="{07E5C17D-5849-4B19-A8B3-A79CDE8A0C9D}" srcOrd="0" destOrd="0" presId="urn:microsoft.com/office/officeart/2005/8/layout/orgChart1"/>
    <dgm:cxn modelId="{8F5B0D11-DAE3-476C-BD8E-775C046A56CE}" type="presParOf" srcId="{07E5C17D-5849-4B19-A8B3-A79CDE8A0C9D}" destId="{BCFEEB36-D2BA-43D4-97AE-13237F6B9D55}" srcOrd="0" destOrd="0" presId="urn:microsoft.com/office/officeart/2005/8/layout/orgChart1"/>
    <dgm:cxn modelId="{9C7AD450-919A-4C89-BDCF-C335C035030B}" type="presParOf" srcId="{07E5C17D-5849-4B19-A8B3-A79CDE8A0C9D}" destId="{0A2029F7-155A-4EFA-BE8C-FDEB95359363}" srcOrd="1" destOrd="0" presId="urn:microsoft.com/office/officeart/2005/8/layout/orgChart1"/>
    <dgm:cxn modelId="{BB0639D1-3FD2-47C5-B1F4-B99542D7E656}" type="presParOf" srcId="{E17418ED-C04F-4FF2-85F1-2B56FA5C5A34}" destId="{49E68714-EDA1-4A11-AAC5-8CF812EB22C8}" srcOrd="1" destOrd="0" presId="urn:microsoft.com/office/officeart/2005/8/layout/orgChart1"/>
    <dgm:cxn modelId="{43CD4692-22FF-41A3-B7D4-A6B0B4A49825}" type="presParOf" srcId="{E17418ED-C04F-4FF2-85F1-2B56FA5C5A34}" destId="{4B788843-E780-4D07-81C2-CB3BF0881007}" srcOrd="2" destOrd="0" presId="urn:microsoft.com/office/officeart/2005/8/layout/orgChart1"/>
    <dgm:cxn modelId="{060D3E7D-B35E-4EF3-BE10-2D68E49B1141}" type="presParOf" srcId="{A948B72D-CDB8-4DFC-B399-9743A64E3E11}" destId="{C1B6DE6A-22DA-4E33-9AD2-108F26EFB430}" srcOrd="6" destOrd="0" presId="urn:microsoft.com/office/officeart/2005/8/layout/orgChart1"/>
    <dgm:cxn modelId="{0A9EE4AF-B1A9-432B-888D-27F6A4CFF824}" type="presParOf" srcId="{A948B72D-CDB8-4DFC-B399-9743A64E3E11}" destId="{16E3A12D-5732-4749-A621-1981C01F0ADA}" srcOrd="7" destOrd="0" presId="urn:microsoft.com/office/officeart/2005/8/layout/orgChart1"/>
    <dgm:cxn modelId="{71D62363-3CF5-4B25-BC4E-49A1214816B8}" type="presParOf" srcId="{16E3A12D-5732-4749-A621-1981C01F0ADA}" destId="{C3382548-D6A1-4A09-9586-CF4852905306}" srcOrd="0" destOrd="0" presId="urn:microsoft.com/office/officeart/2005/8/layout/orgChart1"/>
    <dgm:cxn modelId="{A8E16FCE-46E4-4C03-A450-AB1E807ECB91}" type="presParOf" srcId="{C3382548-D6A1-4A09-9586-CF4852905306}" destId="{0770086D-B7FE-4D88-BF8A-CA62AF9AB2EA}" srcOrd="0" destOrd="0" presId="urn:microsoft.com/office/officeart/2005/8/layout/orgChart1"/>
    <dgm:cxn modelId="{ECFBF8B2-D993-433B-BFD1-FB43CA4D838E}" type="presParOf" srcId="{C3382548-D6A1-4A09-9586-CF4852905306}" destId="{9BDAF75A-9071-4CC0-97D2-52D18221CE8B}" srcOrd="1" destOrd="0" presId="urn:microsoft.com/office/officeart/2005/8/layout/orgChart1"/>
    <dgm:cxn modelId="{E8B77E01-ED43-478B-B516-6C14E908A7B6}" type="presParOf" srcId="{16E3A12D-5732-4749-A621-1981C01F0ADA}" destId="{6277C9FB-70F0-42CD-B03B-8CC100FBFEFD}" srcOrd="1" destOrd="0" presId="urn:microsoft.com/office/officeart/2005/8/layout/orgChart1"/>
    <dgm:cxn modelId="{86B11BDC-A97C-4BCD-A01E-38CAC46829B9}" type="presParOf" srcId="{6277C9FB-70F0-42CD-B03B-8CC100FBFEFD}" destId="{4C1296BF-28E2-40D6-A5A6-6D93C65C890F}" srcOrd="0" destOrd="0" presId="urn:microsoft.com/office/officeart/2005/8/layout/orgChart1"/>
    <dgm:cxn modelId="{6C797FD7-A1D6-43CE-8D5E-0B909C16A4A4}" type="presParOf" srcId="{6277C9FB-70F0-42CD-B03B-8CC100FBFEFD}" destId="{35DAAC2F-111A-49C3-96F3-79B8A2FB1795}" srcOrd="1" destOrd="0" presId="urn:microsoft.com/office/officeart/2005/8/layout/orgChart1"/>
    <dgm:cxn modelId="{B0D21067-4F73-4C56-A3E9-BEBBA62C70B8}" type="presParOf" srcId="{35DAAC2F-111A-49C3-96F3-79B8A2FB1795}" destId="{01AA12EE-AA0E-4CB4-8BCB-9146076594C5}" srcOrd="0" destOrd="0" presId="urn:microsoft.com/office/officeart/2005/8/layout/orgChart1"/>
    <dgm:cxn modelId="{86A1C7FD-1183-4396-AB6B-DA6FB14A39F8}" type="presParOf" srcId="{01AA12EE-AA0E-4CB4-8BCB-9146076594C5}" destId="{8CC49396-C4D8-4D85-BC90-062F4BDA8EB7}" srcOrd="0" destOrd="0" presId="urn:microsoft.com/office/officeart/2005/8/layout/orgChart1"/>
    <dgm:cxn modelId="{4AE047E4-30E5-458F-8020-9F61035BAC77}" type="presParOf" srcId="{01AA12EE-AA0E-4CB4-8BCB-9146076594C5}" destId="{874BCB16-39D5-427F-9191-2CFF03ED61FC}" srcOrd="1" destOrd="0" presId="urn:microsoft.com/office/officeart/2005/8/layout/orgChart1"/>
    <dgm:cxn modelId="{E479E9A3-43AD-4CB0-9018-F145C59E7DC0}" type="presParOf" srcId="{35DAAC2F-111A-49C3-96F3-79B8A2FB1795}" destId="{F830A96A-4CB6-4646-BCBD-6B82A1BB6BC7}" srcOrd="1" destOrd="0" presId="urn:microsoft.com/office/officeart/2005/8/layout/orgChart1"/>
    <dgm:cxn modelId="{771D07B2-C40D-40FC-BB39-22EF67DF9021}" type="presParOf" srcId="{35DAAC2F-111A-49C3-96F3-79B8A2FB1795}" destId="{D18E786E-11D3-4E9D-B27E-1EB90A4A52F2}" srcOrd="2" destOrd="0" presId="urn:microsoft.com/office/officeart/2005/8/layout/orgChart1"/>
    <dgm:cxn modelId="{79F384FA-BFC2-4D23-8363-1C70627AC04F}" type="presParOf" srcId="{6277C9FB-70F0-42CD-B03B-8CC100FBFEFD}" destId="{9654AD61-B271-4331-A4D5-58092DE9A8EF}" srcOrd="2" destOrd="0" presId="urn:microsoft.com/office/officeart/2005/8/layout/orgChart1"/>
    <dgm:cxn modelId="{D4A26B86-B02D-4DC4-A2D2-E39EB56E9F94}" type="presParOf" srcId="{6277C9FB-70F0-42CD-B03B-8CC100FBFEFD}" destId="{5BC65B9F-B5C9-44A7-BF65-011C9711A4CA}" srcOrd="3" destOrd="0" presId="urn:microsoft.com/office/officeart/2005/8/layout/orgChart1"/>
    <dgm:cxn modelId="{42DB7A85-B556-46A8-9D52-9BC0385A0BA0}" type="presParOf" srcId="{5BC65B9F-B5C9-44A7-BF65-011C9711A4CA}" destId="{F7A954CB-405E-4B03-8921-A31767D7900B}" srcOrd="0" destOrd="0" presId="urn:microsoft.com/office/officeart/2005/8/layout/orgChart1"/>
    <dgm:cxn modelId="{55874DB0-CBF9-4BC7-8296-C9C040E4D512}" type="presParOf" srcId="{F7A954CB-405E-4B03-8921-A31767D7900B}" destId="{5A450AAA-1ABD-4D6A-8A6A-25620031B489}" srcOrd="0" destOrd="0" presId="urn:microsoft.com/office/officeart/2005/8/layout/orgChart1"/>
    <dgm:cxn modelId="{16A5DFEF-BAD9-4690-8BDE-6266D6FDF117}" type="presParOf" srcId="{F7A954CB-405E-4B03-8921-A31767D7900B}" destId="{3A573189-30F4-4207-AF55-57C2002EBE2B}" srcOrd="1" destOrd="0" presId="urn:microsoft.com/office/officeart/2005/8/layout/orgChart1"/>
    <dgm:cxn modelId="{2AFAD37A-A10C-4189-B4F8-CA5B21377B3F}" type="presParOf" srcId="{5BC65B9F-B5C9-44A7-BF65-011C9711A4CA}" destId="{09B0F1FA-2457-4AC5-9D4D-0C96BDA80219}" srcOrd="1" destOrd="0" presId="urn:microsoft.com/office/officeart/2005/8/layout/orgChart1"/>
    <dgm:cxn modelId="{E7137ED1-FF8C-4298-9F11-1731B205BE50}" type="presParOf" srcId="{5BC65B9F-B5C9-44A7-BF65-011C9711A4CA}" destId="{98D42682-930B-492D-865F-CDCC975F5B74}" srcOrd="2" destOrd="0" presId="urn:microsoft.com/office/officeart/2005/8/layout/orgChart1"/>
    <dgm:cxn modelId="{5EE19E60-16DE-45CF-A365-E44777265EFF}" type="presParOf" srcId="{6277C9FB-70F0-42CD-B03B-8CC100FBFEFD}" destId="{E59FE4F9-CC55-4F9F-8A2D-9CDFB663E6DD}" srcOrd="4" destOrd="0" presId="urn:microsoft.com/office/officeart/2005/8/layout/orgChart1"/>
    <dgm:cxn modelId="{A1AEC7A8-0769-48A9-A703-46BF57008327}" type="presParOf" srcId="{6277C9FB-70F0-42CD-B03B-8CC100FBFEFD}" destId="{33A40109-1729-4281-9233-8D7CE529E542}" srcOrd="5" destOrd="0" presId="urn:microsoft.com/office/officeart/2005/8/layout/orgChart1"/>
    <dgm:cxn modelId="{2DC5165A-B50D-40AF-84CC-9E70B7587124}" type="presParOf" srcId="{33A40109-1729-4281-9233-8D7CE529E542}" destId="{E7B15138-6D35-4F9D-B6E2-574DCC3DB607}" srcOrd="0" destOrd="0" presId="urn:microsoft.com/office/officeart/2005/8/layout/orgChart1"/>
    <dgm:cxn modelId="{5800175A-62D7-4B01-9737-76C7EABBD9F9}" type="presParOf" srcId="{E7B15138-6D35-4F9D-B6E2-574DCC3DB607}" destId="{D1E61BE2-466D-46E7-A3AE-F013B1217CF1}" srcOrd="0" destOrd="0" presId="urn:microsoft.com/office/officeart/2005/8/layout/orgChart1"/>
    <dgm:cxn modelId="{2EEC4C0B-760A-41AD-9032-E6E34AA2036E}" type="presParOf" srcId="{E7B15138-6D35-4F9D-B6E2-574DCC3DB607}" destId="{CB7316C2-01B6-4D0B-986F-FF03041BBE4D}" srcOrd="1" destOrd="0" presId="urn:microsoft.com/office/officeart/2005/8/layout/orgChart1"/>
    <dgm:cxn modelId="{AAF8D206-624F-4E03-A554-86F0E6AA3349}" type="presParOf" srcId="{33A40109-1729-4281-9233-8D7CE529E542}" destId="{7B2EA8DC-19BE-40CC-9DED-1EC693826332}" srcOrd="1" destOrd="0" presId="urn:microsoft.com/office/officeart/2005/8/layout/orgChart1"/>
    <dgm:cxn modelId="{883C87E1-C668-4357-BE2C-3C18DDF84F94}" type="presParOf" srcId="{33A40109-1729-4281-9233-8D7CE529E542}" destId="{28FEFB6E-0DEC-4E4C-B090-7230D47270CF}" srcOrd="2" destOrd="0" presId="urn:microsoft.com/office/officeart/2005/8/layout/orgChart1"/>
    <dgm:cxn modelId="{5DFB3B26-0709-480F-BBB4-79AC06403FE8}" type="presParOf" srcId="{16E3A12D-5732-4749-A621-1981C01F0ADA}" destId="{FE91EBE2-B157-494F-986B-087CFA47CEF6}" srcOrd="2" destOrd="0" presId="urn:microsoft.com/office/officeart/2005/8/layout/orgChart1"/>
    <dgm:cxn modelId="{83004C91-DFD6-4159-B466-6CC09EFAF17F}" type="presParOf" srcId="{A948B72D-CDB8-4DFC-B399-9743A64E3E11}" destId="{355A20E7-BC2C-4CA8-9D1E-5BA45CD15AA4}" srcOrd="8" destOrd="0" presId="urn:microsoft.com/office/officeart/2005/8/layout/orgChart1"/>
    <dgm:cxn modelId="{F811D32A-9A87-4BCB-A09F-A44E9C77C538}" type="presParOf" srcId="{A948B72D-CDB8-4DFC-B399-9743A64E3E11}" destId="{BD5CC47A-E13A-452E-BC7B-AB0AFBD8BA17}" srcOrd="9" destOrd="0" presId="urn:microsoft.com/office/officeart/2005/8/layout/orgChart1"/>
    <dgm:cxn modelId="{796F4FD4-9CC9-4B03-AF3E-EC0AE924AB7C}" type="presParOf" srcId="{BD5CC47A-E13A-452E-BC7B-AB0AFBD8BA17}" destId="{F5570C91-CB3A-490B-9A9E-F1858131C1AD}" srcOrd="0" destOrd="0" presId="urn:microsoft.com/office/officeart/2005/8/layout/orgChart1"/>
    <dgm:cxn modelId="{2E159ECF-53C3-4BA8-8F40-1AD5D07CA88C}" type="presParOf" srcId="{F5570C91-CB3A-490B-9A9E-F1858131C1AD}" destId="{932F1357-800B-49E6-A8DA-778B92205DAD}" srcOrd="0" destOrd="0" presId="urn:microsoft.com/office/officeart/2005/8/layout/orgChart1"/>
    <dgm:cxn modelId="{AAAC61B3-9E9C-434C-8CCD-5BC4D34508FD}" type="presParOf" srcId="{F5570C91-CB3A-490B-9A9E-F1858131C1AD}" destId="{EF02CE24-2791-4E0C-85CA-0C0B0A7B63AA}" srcOrd="1" destOrd="0" presId="urn:microsoft.com/office/officeart/2005/8/layout/orgChart1"/>
    <dgm:cxn modelId="{12D9BB0E-9F74-4B87-9065-0DEF72BA0832}" type="presParOf" srcId="{BD5CC47A-E13A-452E-BC7B-AB0AFBD8BA17}" destId="{025A4551-E257-4C41-940C-95DE1145FEB5}" srcOrd="1" destOrd="0" presId="urn:microsoft.com/office/officeart/2005/8/layout/orgChart1"/>
    <dgm:cxn modelId="{24320EB8-30CB-4674-868F-7EF718C00A14}" type="presParOf" srcId="{025A4551-E257-4C41-940C-95DE1145FEB5}" destId="{52829440-E841-4888-B76F-51ED93FFB101}" srcOrd="0" destOrd="0" presId="urn:microsoft.com/office/officeart/2005/8/layout/orgChart1"/>
    <dgm:cxn modelId="{947C3B9C-EDB7-44B5-84F6-2269DD6E55DF}" type="presParOf" srcId="{025A4551-E257-4C41-940C-95DE1145FEB5}" destId="{DFA68A24-C345-451B-8236-5E797047E5D6}" srcOrd="1" destOrd="0" presId="urn:microsoft.com/office/officeart/2005/8/layout/orgChart1"/>
    <dgm:cxn modelId="{F5EDAB85-1776-42E4-ABF6-CC484E28453F}" type="presParOf" srcId="{DFA68A24-C345-451B-8236-5E797047E5D6}" destId="{054E4568-C8AA-4420-A5DD-7DD088ADA329}" srcOrd="0" destOrd="0" presId="urn:microsoft.com/office/officeart/2005/8/layout/orgChart1"/>
    <dgm:cxn modelId="{A88EBFB2-8C52-4550-80A1-2BC4A8DDE185}" type="presParOf" srcId="{054E4568-C8AA-4420-A5DD-7DD088ADA329}" destId="{C6058F37-08DA-413D-8CE4-81D0A5065E3D}" srcOrd="0" destOrd="0" presId="urn:microsoft.com/office/officeart/2005/8/layout/orgChart1"/>
    <dgm:cxn modelId="{5C7A13D1-B561-4524-9663-FBC83610496D}" type="presParOf" srcId="{054E4568-C8AA-4420-A5DD-7DD088ADA329}" destId="{2D9D7535-5517-401A-8E97-09FE36362291}" srcOrd="1" destOrd="0" presId="urn:microsoft.com/office/officeart/2005/8/layout/orgChart1"/>
    <dgm:cxn modelId="{1E9753BB-1429-4CFB-8761-65A0664D5553}" type="presParOf" srcId="{DFA68A24-C345-451B-8236-5E797047E5D6}" destId="{4EB81001-3DDC-4684-946D-38BB82181911}" srcOrd="1" destOrd="0" presId="urn:microsoft.com/office/officeart/2005/8/layout/orgChart1"/>
    <dgm:cxn modelId="{D36C7BFE-9FA5-414D-B185-DB9BBB1083E6}" type="presParOf" srcId="{DFA68A24-C345-451B-8236-5E797047E5D6}" destId="{E3580F9E-75D6-49C3-A225-CD0DE5CFE3F3}" srcOrd="2" destOrd="0" presId="urn:microsoft.com/office/officeart/2005/8/layout/orgChart1"/>
    <dgm:cxn modelId="{B3D48D16-946D-4C0E-9000-5CBAE05F67D1}" type="presParOf" srcId="{BD5CC47A-E13A-452E-BC7B-AB0AFBD8BA17}" destId="{FC5FF9B5-D597-49DB-8EB4-2C1E401936B2}" srcOrd="2" destOrd="0" presId="urn:microsoft.com/office/officeart/2005/8/layout/orgChart1"/>
    <dgm:cxn modelId="{0B8E00BE-255F-4EFE-B284-AC3FBF8B3CE2}" type="presParOf" srcId="{A948B72D-CDB8-4DFC-B399-9743A64E3E11}" destId="{9AC05977-9CDF-44EB-8A74-15C9B28EF0DE}" srcOrd="10" destOrd="0" presId="urn:microsoft.com/office/officeart/2005/8/layout/orgChart1"/>
    <dgm:cxn modelId="{BDABC75E-13F1-495B-87D0-93EB30E36499}" type="presParOf" srcId="{A948B72D-CDB8-4DFC-B399-9743A64E3E11}" destId="{40913C2D-237C-47E6-AFEF-99D588772845}" srcOrd="11" destOrd="0" presId="urn:microsoft.com/office/officeart/2005/8/layout/orgChart1"/>
    <dgm:cxn modelId="{3842191B-1320-45A9-AABD-E0D38952B206}" type="presParOf" srcId="{40913C2D-237C-47E6-AFEF-99D588772845}" destId="{15C1A06B-8AB7-4E03-A082-43187A2234FB}" srcOrd="0" destOrd="0" presId="urn:microsoft.com/office/officeart/2005/8/layout/orgChart1"/>
    <dgm:cxn modelId="{77BB78D7-E4C3-421E-A19E-0568317D83B3}" type="presParOf" srcId="{15C1A06B-8AB7-4E03-A082-43187A2234FB}" destId="{04B37634-AEF1-4301-A0F2-97A57C483923}" srcOrd="0" destOrd="0" presId="urn:microsoft.com/office/officeart/2005/8/layout/orgChart1"/>
    <dgm:cxn modelId="{31016CEF-FD8A-4549-AB0E-A28119BD0C3E}" type="presParOf" srcId="{15C1A06B-8AB7-4E03-A082-43187A2234FB}" destId="{BDA48275-55E7-4A42-BEF1-0355EA2CECCC}" srcOrd="1" destOrd="0" presId="urn:microsoft.com/office/officeart/2005/8/layout/orgChart1"/>
    <dgm:cxn modelId="{51053FED-080C-4DB5-AC20-DF6EEE025906}" type="presParOf" srcId="{40913C2D-237C-47E6-AFEF-99D588772845}" destId="{C87538CA-FD08-48D3-9F65-DCB7076C7350}" srcOrd="1" destOrd="0" presId="urn:microsoft.com/office/officeart/2005/8/layout/orgChart1"/>
    <dgm:cxn modelId="{4EB1CFE7-AD8F-44E3-8F7B-70B3779C4674}" type="presParOf" srcId="{C87538CA-FD08-48D3-9F65-DCB7076C7350}" destId="{BF800703-5033-447F-BEF5-7DB26B8CDED3}" srcOrd="0" destOrd="0" presId="urn:microsoft.com/office/officeart/2005/8/layout/orgChart1"/>
    <dgm:cxn modelId="{78B274B7-1C30-4F45-B150-91E82932D42C}" type="presParOf" srcId="{C87538CA-FD08-48D3-9F65-DCB7076C7350}" destId="{4B36469D-AC42-4BB6-AD4F-7C3599B89866}" srcOrd="1" destOrd="0" presId="urn:microsoft.com/office/officeart/2005/8/layout/orgChart1"/>
    <dgm:cxn modelId="{81D38628-83D0-42B6-85F5-11F5A01D5668}" type="presParOf" srcId="{4B36469D-AC42-4BB6-AD4F-7C3599B89866}" destId="{8B3E7552-8B35-4130-8274-6857BC03B9B7}" srcOrd="0" destOrd="0" presId="urn:microsoft.com/office/officeart/2005/8/layout/orgChart1"/>
    <dgm:cxn modelId="{9ECBA09F-D3DD-4EB8-8F5A-35DC0647BD63}" type="presParOf" srcId="{8B3E7552-8B35-4130-8274-6857BC03B9B7}" destId="{7767E13B-50A0-4302-A510-7735AA40AF53}" srcOrd="0" destOrd="0" presId="urn:microsoft.com/office/officeart/2005/8/layout/orgChart1"/>
    <dgm:cxn modelId="{96C6E0C9-AF99-462A-B735-7BC9D6FE5168}" type="presParOf" srcId="{8B3E7552-8B35-4130-8274-6857BC03B9B7}" destId="{EB66CD80-E062-405A-AC21-3F8603AA6617}" srcOrd="1" destOrd="0" presId="urn:microsoft.com/office/officeart/2005/8/layout/orgChart1"/>
    <dgm:cxn modelId="{C8216CDA-490E-4DA6-AD9C-07830B5C01A1}" type="presParOf" srcId="{4B36469D-AC42-4BB6-AD4F-7C3599B89866}" destId="{EECA65D9-7329-42CC-A575-70DD0459FE92}" srcOrd="1" destOrd="0" presId="urn:microsoft.com/office/officeart/2005/8/layout/orgChart1"/>
    <dgm:cxn modelId="{A4ED0C15-C961-43DF-82C5-0FE47A7FC77B}" type="presParOf" srcId="{4B36469D-AC42-4BB6-AD4F-7C3599B89866}" destId="{90028683-C773-47C1-82B7-B6FF8335A464}" srcOrd="2" destOrd="0" presId="urn:microsoft.com/office/officeart/2005/8/layout/orgChart1"/>
    <dgm:cxn modelId="{7D8CC0EB-1FF8-43BF-8415-551C6629DC3E}" type="presParOf" srcId="{C87538CA-FD08-48D3-9F65-DCB7076C7350}" destId="{D7FFC90B-0C10-4396-86CE-964888DD1485}" srcOrd="2" destOrd="0" presId="urn:microsoft.com/office/officeart/2005/8/layout/orgChart1"/>
    <dgm:cxn modelId="{2731D12B-C771-49CD-B138-173EB76B01DA}" type="presParOf" srcId="{C87538CA-FD08-48D3-9F65-DCB7076C7350}" destId="{A80276DC-16B0-4BBB-9A13-BD034202A9D3}" srcOrd="3" destOrd="0" presId="urn:microsoft.com/office/officeart/2005/8/layout/orgChart1"/>
    <dgm:cxn modelId="{1B818EA2-49E5-4C6B-B25F-88F8EA071A72}" type="presParOf" srcId="{A80276DC-16B0-4BBB-9A13-BD034202A9D3}" destId="{6F8D6218-CF54-4460-8925-976E1A39E547}" srcOrd="0" destOrd="0" presId="urn:microsoft.com/office/officeart/2005/8/layout/orgChart1"/>
    <dgm:cxn modelId="{FC79E1F2-0743-4F7A-B4CA-0CA5F5597E24}" type="presParOf" srcId="{6F8D6218-CF54-4460-8925-976E1A39E547}" destId="{B6F58ABC-B0AC-457D-A0C9-1289F87C9C83}" srcOrd="0" destOrd="0" presId="urn:microsoft.com/office/officeart/2005/8/layout/orgChart1"/>
    <dgm:cxn modelId="{9B634F17-F957-4C3B-B844-E1C1F8E8C29F}" type="presParOf" srcId="{6F8D6218-CF54-4460-8925-976E1A39E547}" destId="{AC096F9C-768C-4540-BFDE-B2EA68C01638}" srcOrd="1" destOrd="0" presId="urn:microsoft.com/office/officeart/2005/8/layout/orgChart1"/>
    <dgm:cxn modelId="{18462300-8B7E-40F5-B17D-4352E4713900}" type="presParOf" srcId="{A80276DC-16B0-4BBB-9A13-BD034202A9D3}" destId="{82CDC409-BA79-4D52-927E-2CECF6CC7CFA}" srcOrd="1" destOrd="0" presId="urn:microsoft.com/office/officeart/2005/8/layout/orgChart1"/>
    <dgm:cxn modelId="{06F33D30-DE98-49D0-AC2F-A10C848F64B6}" type="presParOf" srcId="{A80276DC-16B0-4BBB-9A13-BD034202A9D3}" destId="{6B182C3B-B662-4B2C-8BE4-71A3BCB76DA3}" srcOrd="2" destOrd="0" presId="urn:microsoft.com/office/officeart/2005/8/layout/orgChart1"/>
    <dgm:cxn modelId="{65F3F4D0-8854-4707-898F-0034118B398F}" type="presParOf" srcId="{C87538CA-FD08-48D3-9F65-DCB7076C7350}" destId="{75AA9805-F866-4C55-A44E-D93AEE909708}" srcOrd="4" destOrd="0" presId="urn:microsoft.com/office/officeart/2005/8/layout/orgChart1"/>
    <dgm:cxn modelId="{7389B6FD-875F-42F6-A1B2-237BE78949B1}" type="presParOf" srcId="{C87538CA-FD08-48D3-9F65-DCB7076C7350}" destId="{A1448805-6617-44E9-B937-B51BE32C1A45}" srcOrd="5" destOrd="0" presId="urn:microsoft.com/office/officeart/2005/8/layout/orgChart1"/>
    <dgm:cxn modelId="{9BE94715-24B0-45A0-A551-8BD2D619ED33}" type="presParOf" srcId="{A1448805-6617-44E9-B937-B51BE32C1A45}" destId="{228ECC72-6F8A-4BDA-8470-2983EC9E34DA}" srcOrd="0" destOrd="0" presId="urn:microsoft.com/office/officeart/2005/8/layout/orgChart1"/>
    <dgm:cxn modelId="{DF6BAB5A-5F23-405D-B99B-8D0F74CB9981}" type="presParOf" srcId="{228ECC72-6F8A-4BDA-8470-2983EC9E34DA}" destId="{BA8DCEE9-849F-4C5E-AA47-59950C3DDA96}" srcOrd="0" destOrd="0" presId="urn:microsoft.com/office/officeart/2005/8/layout/orgChart1"/>
    <dgm:cxn modelId="{71462022-998C-4019-BDF2-C85196BEE1D3}" type="presParOf" srcId="{228ECC72-6F8A-4BDA-8470-2983EC9E34DA}" destId="{C8F698F4-7088-476F-9B87-0A8BE3ABB3E6}" srcOrd="1" destOrd="0" presId="urn:microsoft.com/office/officeart/2005/8/layout/orgChart1"/>
    <dgm:cxn modelId="{05EA4FD9-7531-4894-A542-E6511F308A93}" type="presParOf" srcId="{A1448805-6617-44E9-B937-B51BE32C1A45}" destId="{5115E58E-208E-47FF-B77A-B0B2B21136DD}" srcOrd="1" destOrd="0" presId="urn:microsoft.com/office/officeart/2005/8/layout/orgChart1"/>
    <dgm:cxn modelId="{5EF66A6C-846D-4C76-85B0-E00D74A8407F}" type="presParOf" srcId="{A1448805-6617-44E9-B937-B51BE32C1A45}" destId="{D73F1EB3-6241-42D7-9490-8A9E1F28E2C9}" srcOrd="2" destOrd="0" presId="urn:microsoft.com/office/officeart/2005/8/layout/orgChart1"/>
    <dgm:cxn modelId="{BE9C4FB9-1F85-4EC5-8B3F-F42001A2A4AE}" type="presParOf" srcId="{40913C2D-237C-47E6-AFEF-99D588772845}" destId="{6D19ADF9-425B-44A4-9E79-40269A0C809B}" srcOrd="2" destOrd="0" presId="urn:microsoft.com/office/officeart/2005/8/layout/orgChart1"/>
    <dgm:cxn modelId="{380EE117-7A72-4F51-81F1-B2314C244C63}" type="presParOf" srcId="{B96DB4D7-D229-4D6C-8A3D-CFA46D080399}" destId="{36FAEC8C-BC0C-4BC5-B360-1FF3A4E2D5BE}" srcOrd="2" destOrd="0" presId="urn:microsoft.com/office/officeart/2005/8/layout/orgChart1"/>
  </dgm:cxnLst>
  <dgm:bg/>
  <dgm:whole/>
  <dgm:extLst>
    <a:ext uri="http://schemas.microsoft.com/office/drawing/2008/diagram">
      <dsp:dataModelExt xmlns:dsp="http://schemas.microsoft.com/office/drawing/2008/diagram" relId="rId9"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A7ADE2DE-F285-44CD-A4FE-980BF0994A70}" type="doc">
      <dgm:prSet loTypeId="urn:microsoft.com/office/officeart/2005/8/layout/orgChart1" loCatId="hierarchy" qsTypeId="urn:microsoft.com/office/officeart/2005/8/quickstyle/simple5" qsCatId="simple" csTypeId="urn:microsoft.com/office/officeart/2005/8/colors/accent4_4" csCatId="accent4" phldr="1"/>
      <dgm:spPr/>
      <dgm:t>
        <a:bodyPr/>
        <a:lstStyle/>
        <a:p>
          <a:endParaRPr lang="en-IN"/>
        </a:p>
      </dgm:t>
    </dgm:pt>
    <dgm:pt modelId="{713CCF1D-C9E9-451B-AB1F-A7E3778AA19E}">
      <dgm:prSet phldrT="[Text]"/>
      <dgm:spPr/>
      <dgm:t>
        <a:bodyPr/>
        <a:lstStyle/>
        <a:p>
          <a:r>
            <a:rPr lang="en-US" dirty="0"/>
            <a:t>Status and details of active orders</a:t>
          </a:r>
          <a:endParaRPr lang="en-IN" dirty="0"/>
        </a:p>
      </dgm:t>
    </dgm:pt>
    <dgm:pt modelId="{9F09C60E-8CAF-4314-9D58-0D12A2A119CA}" type="parTrans" cxnId="{E51D5391-245B-4AFC-8B15-23600C288CC3}">
      <dgm:prSet/>
      <dgm:spPr/>
      <dgm:t>
        <a:bodyPr/>
        <a:lstStyle/>
        <a:p>
          <a:endParaRPr lang="en-IN"/>
        </a:p>
      </dgm:t>
    </dgm:pt>
    <dgm:pt modelId="{68B5B203-F7B5-4E82-B93E-7EB1ACC1DE04}" type="sibTrans" cxnId="{E51D5391-245B-4AFC-8B15-23600C288CC3}">
      <dgm:prSet/>
      <dgm:spPr/>
      <dgm:t>
        <a:bodyPr/>
        <a:lstStyle/>
        <a:p>
          <a:endParaRPr lang="en-IN"/>
        </a:p>
      </dgm:t>
    </dgm:pt>
    <dgm:pt modelId="{C12B0CF6-1C46-4C7A-A6B9-C13A225BDEB6}">
      <dgm:prSet phldrT="[Text]"/>
      <dgm:spPr/>
      <dgm:t>
        <a:bodyPr/>
        <a:lstStyle/>
        <a:p>
          <a:r>
            <a:rPr lang="en-US" dirty="0"/>
            <a:t>Orders</a:t>
          </a:r>
          <a:endParaRPr lang="en-IN" dirty="0"/>
        </a:p>
      </dgm:t>
    </dgm:pt>
    <dgm:pt modelId="{CA4AEF4D-1912-4650-B205-D31D23F08C7E}" type="parTrans" cxnId="{2658385F-E3B4-4CB2-B084-ADB4C52DC69C}">
      <dgm:prSet/>
      <dgm:spPr/>
      <dgm:t>
        <a:bodyPr/>
        <a:lstStyle/>
        <a:p>
          <a:endParaRPr lang="en-IN"/>
        </a:p>
      </dgm:t>
    </dgm:pt>
    <dgm:pt modelId="{E11BD18B-409E-47EA-8AD8-A4B14461EF5B}" type="sibTrans" cxnId="{2658385F-E3B4-4CB2-B084-ADB4C52DC69C}">
      <dgm:prSet/>
      <dgm:spPr/>
      <dgm:t>
        <a:bodyPr/>
        <a:lstStyle/>
        <a:p>
          <a:endParaRPr lang="en-IN"/>
        </a:p>
      </dgm:t>
    </dgm:pt>
    <dgm:pt modelId="{D7871EDC-49F1-4712-9B4F-51263DB6C699}">
      <dgm:prSet phldrT="[Text]"/>
      <dgm:spPr/>
      <dgm:t>
        <a:bodyPr/>
        <a:lstStyle/>
        <a:p>
          <a:r>
            <a:rPr lang="en-US" dirty="0"/>
            <a:t>Assigned orders</a:t>
          </a:r>
          <a:endParaRPr lang="en-IN" dirty="0"/>
        </a:p>
      </dgm:t>
    </dgm:pt>
    <dgm:pt modelId="{46533B44-9F53-4AFE-A407-40E9CEA07CFA}" type="parTrans" cxnId="{55158583-59B3-4415-8700-3A6CD6F520EB}">
      <dgm:prSet/>
      <dgm:spPr/>
      <dgm:t>
        <a:bodyPr/>
        <a:lstStyle/>
        <a:p>
          <a:endParaRPr lang="en-IN"/>
        </a:p>
      </dgm:t>
    </dgm:pt>
    <dgm:pt modelId="{49845472-14EE-4CC5-87FB-C4DA054C555D}" type="sibTrans" cxnId="{55158583-59B3-4415-8700-3A6CD6F520EB}">
      <dgm:prSet/>
      <dgm:spPr/>
      <dgm:t>
        <a:bodyPr/>
        <a:lstStyle/>
        <a:p>
          <a:endParaRPr lang="en-IN"/>
        </a:p>
      </dgm:t>
    </dgm:pt>
    <dgm:pt modelId="{2E615117-44E5-4806-A45D-233EB17E1118}">
      <dgm:prSet phldrT="[Text]"/>
      <dgm:spPr/>
      <dgm:t>
        <a:bodyPr/>
        <a:lstStyle/>
        <a:p>
          <a:r>
            <a:rPr lang="en-US" dirty="0"/>
            <a:t>Total history </a:t>
          </a:r>
          <a:endParaRPr lang="en-IN" dirty="0"/>
        </a:p>
      </dgm:t>
    </dgm:pt>
    <dgm:pt modelId="{DC87AAD4-5BFF-40F0-B405-258190FEEF32}" type="parTrans" cxnId="{6459CC06-CEF0-4BAF-B85B-BF76334242EC}">
      <dgm:prSet/>
      <dgm:spPr/>
      <dgm:t>
        <a:bodyPr/>
        <a:lstStyle/>
        <a:p>
          <a:endParaRPr lang="en-IN"/>
        </a:p>
      </dgm:t>
    </dgm:pt>
    <dgm:pt modelId="{95E2C856-A359-40B7-AFAA-AD3171FF69B3}" type="sibTrans" cxnId="{6459CC06-CEF0-4BAF-B85B-BF76334242EC}">
      <dgm:prSet/>
      <dgm:spPr/>
      <dgm:t>
        <a:bodyPr/>
        <a:lstStyle/>
        <a:p>
          <a:endParaRPr lang="en-IN"/>
        </a:p>
      </dgm:t>
    </dgm:pt>
    <dgm:pt modelId="{858AC47E-090C-48EE-8872-441F9E904801}">
      <dgm:prSet phldrT="[Text]"/>
      <dgm:spPr/>
      <dgm:t>
        <a:bodyPr/>
        <a:lstStyle/>
        <a:p>
          <a:r>
            <a:rPr lang="en-US" dirty="0"/>
            <a:t>Payment</a:t>
          </a:r>
          <a:endParaRPr lang="en-IN" dirty="0"/>
        </a:p>
      </dgm:t>
    </dgm:pt>
    <dgm:pt modelId="{EA1770F3-2E54-40D5-8B51-12A107ACB37F}" type="parTrans" cxnId="{68CE865F-09A9-460A-A01B-2E8045D82FD7}">
      <dgm:prSet/>
      <dgm:spPr/>
      <dgm:t>
        <a:bodyPr/>
        <a:lstStyle/>
        <a:p>
          <a:endParaRPr lang="en-IN"/>
        </a:p>
      </dgm:t>
    </dgm:pt>
    <dgm:pt modelId="{D0BBCD4B-3A27-43BD-80A8-69D28D2EC745}" type="sibTrans" cxnId="{68CE865F-09A9-460A-A01B-2E8045D82FD7}">
      <dgm:prSet/>
      <dgm:spPr/>
      <dgm:t>
        <a:bodyPr/>
        <a:lstStyle/>
        <a:p>
          <a:endParaRPr lang="en-IN"/>
        </a:p>
      </dgm:t>
    </dgm:pt>
    <dgm:pt modelId="{D1E43BE4-CE0A-4980-A6AA-2F828078FC87}">
      <dgm:prSet phldrT="[Text]"/>
      <dgm:spPr/>
      <dgm:t>
        <a:bodyPr/>
        <a:lstStyle/>
        <a:p>
          <a:r>
            <a:rPr lang="en-US" dirty="0"/>
            <a:t>Home</a:t>
          </a:r>
          <a:endParaRPr lang="en-IN" dirty="0"/>
        </a:p>
      </dgm:t>
    </dgm:pt>
    <dgm:pt modelId="{3163B85A-1072-495E-AC86-CF67540E664C}" type="parTrans" cxnId="{3CC16DA2-742B-4968-9073-D19F59E7FD77}">
      <dgm:prSet/>
      <dgm:spPr/>
      <dgm:t>
        <a:bodyPr/>
        <a:lstStyle/>
        <a:p>
          <a:endParaRPr lang="en-IN"/>
        </a:p>
      </dgm:t>
    </dgm:pt>
    <dgm:pt modelId="{6BAD8C68-FA7F-49F1-B3E7-D75B02CC4259}" type="sibTrans" cxnId="{3CC16DA2-742B-4968-9073-D19F59E7FD77}">
      <dgm:prSet/>
      <dgm:spPr/>
      <dgm:t>
        <a:bodyPr/>
        <a:lstStyle/>
        <a:p>
          <a:endParaRPr lang="en-IN"/>
        </a:p>
      </dgm:t>
    </dgm:pt>
    <dgm:pt modelId="{DCCEE183-A152-4AAB-9965-7BB850049843}" type="pres">
      <dgm:prSet presAssocID="{A7ADE2DE-F285-44CD-A4FE-980BF0994A70}" presName="hierChild1" presStyleCnt="0">
        <dgm:presLayoutVars>
          <dgm:orgChart val="1"/>
          <dgm:chPref val="1"/>
          <dgm:dir/>
          <dgm:animOne val="branch"/>
          <dgm:animLvl val="lvl"/>
          <dgm:resizeHandles/>
        </dgm:presLayoutVars>
      </dgm:prSet>
      <dgm:spPr/>
    </dgm:pt>
    <dgm:pt modelId="{B96DB4D7-D229-4D6C-8A3D-CFA46D080399}" type="pres">
      <dgm:prSet presAssocID="{713CCF1D-C9E9-451B-AB1F-A7E3778AA19E}" presName="hierRoot1" presStyleCnt="0">
        <dgm:presLayoutVars>
          <dgm:hierBranch val="init"/>
        </dgm:presLayoutVars>
      </dgm:prSet>
      <dgm:spPr/>
    </dgm:pt>
    <dgm:pt modelId="{5291DE46-F258-4155-B9EF-C16D8C84D50A}" type="pres">
      <dgm:prSet presAssocID="{713CCF1D-C9E9-451B-AB1F-A7E3778AA19E}" presName="rootComposite1" presStyleCnt="0"/>
      <dgm:spPr/>
    </dgm:pt>
    <dgm:pt modelId="{909D90B1-C301-4285-8156-B8224FA85C57}" type="pres">
      <dgm:prSet presAssocID="{713CCF1D-C9E9-451B-AB1F-A7E3778AA19E}" presName="rootText1" presStyleLbl="node0" presStyleIdx="0" presStyleCnt="2">
        <dgm:presLayoutVars>
          <dgm:chPref val="3"/>
        </dgm:presLayoutVars>
      </dgm:prSet>
      <dgm:spPr/>
    </dgm:pt>
    <dgm:pt modelId="{0726C978-1782-4CFB-8AC1-891793C2CE45}" type="pres">
      <dgm:prSet presAssocID="{713CCF1D-C9E9-451B-AB1F-A7E3778AA19E}" presName="rootConnector1" presStyleLbl="node1" presStyleIdx="0" presStyleCnt="0"/>
      <dgm:spPr/>
    </dgm:pt>
    <dgm:pt modelId="{A948B72D-CDB8-4DFC-B399-9743A64E3E11}" type="pres">
      <dgm:prSet presAssocID="{713CCF1D-C9E9-451B-AB1F-A7E3778AA19E}" presName="hierChild2" presStyleCnt="0"/>
      <dgm:spPr/>
    </dgm:pt>
    <dgm:pt modelId="{36FAEC8C-BC0C-4BC5-B360-1FF3A4E2D5BE}" type="pres">
      <dgm:prSet presAssocID="{713CCF1D-C9E9-451B-AB1F-A7E3778AA19E}" presName="hierChild3" presStyleCnt="0"/>
      <dgm:spPr/>
    </dgm:pt>
    <dgm:pt modelId="{A14D4A4A-8356-434D-BBD0-F1FBA78AA83F}" type="pres">
      <dgm:prSet presAssocID="{D1E43BE4-CE0A-4980-A6AA-2F828078FC87}" presName="hierRoot1" presStyleCnt="0">
        <dgm:presLayoutVars>
          <dgm:hierBranch val="init"/>
        </dgm:presLayoutVars>
      </dgm:prSet>
      <dgm:spPr/>
    </dgm:pt>
    <dgm:pt modelId="{A2B8F3DD-BBC2-4114-AFC5-CDD4F0EFEC6F}" type="pres">
      <dgm:prSet presAssocID="{D1E43BE4-CE0A-4980-A6AA-2F828078FC87}" presName="rootComposite1" presStyleCnt="0"/>
      <dgm:spPr/>
    </dgm:pt>
    <dgm:pt modelId="{CCF6D21C-F9B6-4997-B13D-EA57F5AD2E14}" type="pres">
      <dgm:prSet presAssocID="{D1E43BE4-CE0A-4980-A6AA-2F828078FC87}" presName="rootText1" presStyleLbl="node0" presStyleIdx="1" presStyleCnt="2">
        <dgm:presLayoutVars>
          <dgm:chPref val="3"/>
        </dgm:presLayoutVars>
      </dgm:prSet>
      <dgm:spPr/>
    </dgm:pt>
    <dgm:pt modelId="{B5F98102-F2E9-45FB-8D64-CF63A29EC5A2}" type="pres">
      <dgm:prSet presAssocID="{D1E43BE4-CE0A-4980-A6AA-2F828078FC87}" presName="rootConnector1" presStyleLbl="node1" presStyleIdx="0" presStyleCnt="0"/>
      <dgm:spPr/>
    </dgm:pt>
    <dgm:pt modelId="{92D14CD5-EB97-45E1-B27F-29DCDDA86FFD}" type="pres">
      <dgm:prSet presAssocID="{D1E43BE4-CE0A-4980-A6AA-2F828078FC87}" presName="hierChild2" presStyleCnt="0"/>
      <dgm:spPr/>
    </dgm:pt>
    <dgm:pt modelId="{F65EC296-F855-4E79-B4D7-F0383358409A}" type="pres">
      <dgm:prSet presAssocID="{CA4AEF4D-1912-4650-B205-D31D23F08C7E}" presName="Name37" presStyleLbl="parChTrans1D2" presStyleIdx="0" presStyleCnt="4"/>
      <dgm:spPr/>
    </dgm:pt>
    <dgm:pt modelId="{1681CD26-DF8D-4906-BA53-32B5F95D0E1D}" type="pres">
      <dgm:prSet presAssocID="{C12B0CF6-1C46-4C7A-A6B9-C13A225BDEB6}" presName="hierRoot2" presStyleCnt="0">
        <dgm:presLayoutVars>
          <dgm:hierBranch val="init"/>
        </dgm:presLayoutVars>
      </dgm:prSet>
      <dgm:spPr/>
    </dgm:pt>
    <dgm:pt modelId="{584C864B-A28E-4647-BF65-00E5448C2F97}" type="pres">
      <dgm:prSet presAssocID="{C12B0CF6-1C46-4C7A-A6B9-C13A225BDEB6}" presName="rootComposite" presStyleCnt="0"/>
      <dgm:spPr/>
    </dgm:pt>
    <dgm:pt modelId="{5D147492-58D5-428B-A649-107129ECF6B1}" type="pres">
      <dgm:prSet presAssocID="{C12B0CF6-1C46-4C7A-A6B9-C13A225BDEB6}" presName="rootText" presStyleLbl="node2" presStyleIdx="0" presStyleCnt="4">
        <dgm:presLayoutVars>
          <dgm:chPref val="3"/>
        </dgm:presLayoutVars>
      </dgm:prSet>
      <dgm:spPr/>
    </dgm:pt>
    <dgm:pt modelId="{10D7EB49-20F8-4338-8AAC-FC6206379336}" type="pres">
      <dgm:prSet presAssocID="{C12B0CF6-1C46-4C7A-A6B9-C13A225BDEB6}" presName="rootConnector" presStyleLbl="node2" presStyleIdx="0" presStyleCnt="4"/>
      <dgm:spPr/>
    </dgm:pt>
    <dgm:pt modelId="{E8A21FDC-8E01-4B71-8145-CD9353B9CFB1}" type="pres">
      <dgm:prSet presAssocID="{C12B0CF6-1C46-4C7A-A6B9-C13A225BDEB6}" presName="hierChild4" presStyleCnt="0"/>
      <dgm:spPr/>
    </dgm:pt>
    <dgm:pt modelId="{0AB4E125-424B-49C5-98B4-024DFFD5E767}" type="pres">
      <dgm:prSet presAssocID="{C12B0CF6-1C46-4C7A-A6B9-C13A225BDEB6}" presName="hierChild5" presStyleCnt="0"/>
      <dgm:spPr/>
    </dgm:pt>
    <dgm:pt modelId="{B4E3E720-62E3-46E2-B427-EB4F1D086BB3}" type="pres">
      <dgm:prSet presAssocID="{46533B44-9F53-4AFE-A407-40E9CEA07CFA}" presName="Name37" presStyleLbl="parChTrans1D2" presStyleIdx="1" presStyleCnt="4"/>
      <dgm:spPr/>
    </dgm:pt>
    <dgm:pt modelId="{DB7ACC47-51DA-44E1-875A-CE2F6F4D043B}" type="pres">
      <dgm:prSet presAssocID="{D7871EDC-49F1-4712-9B4F-51263DB6C699}" presName="hierRoot2" presStyleCnt="0">
        <dgm:presLayoutVars>
          <dgm:hierBranch val="init"/>
        </dgm:presLayoutVars>
      </dgm:prSet>
      <dgm:spPr/>
    </dgm:pt>
    <dgm:pt modelId="{AA8CCBC7-E1DF-4202-8A71-5C2E82F37AF7}" type="pres">
      <dgm:prSet presAssocID="{D7871EDC-49F1-4712-9B4F-51263DB6C699}" presName="rootComposite" presStyleCnt="0"/>
      <dgm:spPr/>
    </dgm:pt>
    <dgm:pt modelId="{8603EA02-1B85-4A24-A015-90769C6D9BFA}" type="pres">
      <dgm:prSet presAssocID="{D7871EDC-49F1-4712-9B4F-51263DB6C699}" presName="rootText" presStyleLbl="node2" presStyleIdx="1" presStyleCnt="4">
        <dgm:presLayoutVars>
          <dgm:chPref val="3"/>
        </dgm:presLayoutVars>
      </dgm:prSet>
      <dgm:spPr/>
    </dgm:pt>
    <dgm:pt modelId="{BEBFECE0-97BE-4CDE-986F-195776942AAC}" type="pres">
      <dgm:prSet presAssocID="{D7871EDC-49F1-4712-9B4F-51263DB6C699}" presName="rootConnector" presStyleLbl="node2" presStyleIdx="1" presStyleCnt="4"/>
      <dgm:spPr/>
    </dgm:pt>
    <dgm:pt modelId="{E38CFF93-C82C-4AA1-8177-CEF9CC420573}" type="pres">
      <dgm:prSet presAssocID="{D7871EDC-49F1-4712-9B4F-51263DB6C699}" presName="hierChild4" presStyleCnt="0"/>
      <dgm:spPr/>
    </dgm:pt>
    <dgm:pt modelId="{36EB075F-D49B-40CA-99EF-DD6D1BF8172B}" type="pres">
      <dgm:prSet presAssocID="{D7871EDC-49F1-4712-9B4F-51263DB6C699}" presName="hierChild5" presStyleCnt="0"/>
      <dgm:spPr/>
    </dgm:pt>
    <dgm:pt modelId="{26993860-6FF3-439E-9DB2-3E0B7DE85287}" type="pres">
      <dgm:prSet presAssocID="{DC87AAD4-5BFF-40F0-B405-258190FEEF32}" presName="Name37" presStyleLbl="parChTrans1D2" presStyleIdx="2" presStyleCnt="4"/>
      <dgm:spPr/>
    </dgm:pt>
    <dgm:pt modelId="{DAB98817-643E-428D-AD77-ABC4AE46C6E5}" type="pres">
      <dgm:prSet presAssocID="{2E615117-44E5-4806-A45D-233EB17E1118}" presName="hierRoot2" presStyleCnt="0">
        <dgm:presLayoutVars>
          <dgm:hierBranch val="init"/>
        </dgm:presLayoutVars>
      </dgm:prSet>
      <dgm:spPr/>
    </dgm:pt>
    <dgm:pt modelId="{CBFE00AB-F8B0-4D30-B202-73B9FD2DDAE9}" type="pres">
      <dgm:prSet presAssocID="{2E615117-44E5-4806-A45D-233EB17E1118}" presName="rootComposite" presStyleCnt="0"/>
      <dgm:spPr/>
    </dgm:pt>
    <dgm:pt modelId="{E08A5589-5571-409D-AF09-FFA99ED85975}" type="pres">
      <dgm:prSet presAssocID="{2E615117-44E5-4806-A45D-233EB17E1118}" presName="rootText" presStyleLbl="node2" presStyleIdx="2" presStyleCnt="4">
        <dgm:presLayoutVars>
          <dgm:chPref val="3"/>
        </dgm:presLayoutVars>
      </dgm:prSet>
      <dgm:spPr/>
    </dgm:pt>
    <dgm:pt modelId="{E4EDA071-FCE1-48BF-970D-7120EFD6929F}" type="pres">
      <dgm:prSet presAssocID="{2E615117-44E5-4806-A45D-233EB17E1118}" presName="rootConnector" presStyleLbl="node2" presStyleIdx="2" presStyleCnt="4"/>
      <dgm:spPr/>
    </dgm:pt>
    <dgm:pt modelId="{1E76C068-D73B-47B3-BA6A-AF081CBD631A}" type="pres">
      <dgm:prSet presAssocID="{2E615117-44E5-4806-A45D-233EB17E1118}" presName="hierChild4" presStyleCnt="0"/>
      <dgm:spPr/>
    </dgm:pt>
    <dgm:pt modelId="{49AC5343-AFE5-4A7F-B98A-C1932755BC59}" type="pres">
      <dgm:prSet presAssocID="{2E615117-44E5-4806-A45D-233EB17E1118}" presName="hierChild5" presStyleCnt="0"/>
      <dgm:spPr/>
    </dgm:pt>
    <dgm:pt modelId="{17C7F30B-7FFA-42F9-B739-6CEFF58165C3}" type="pres">
      <dgm:prSet presAssocID="{EA1770F3-2E54-40D5-8B51-12A107ACB37F}" presName="Name37" presStyleLbl="parChTrans1D2" presStyleIdx="3" presStyleCnt="4"/>
      <dgm:spPr/>
    </dgm:pt>
    <dgm:pt modelId="{27430075-AE0C-4090-A06E-D680C31C9F6F}" type="pres">
      <dgm:prSet presAssocID="{858AC47E-090C-48EE-8872-441F9E904801}" presName="hierRoot2" presStyleCnt="0">
        <dgm:presLayoutVars>
          <dgm:hierBranch val="init"/>
        </dgm:presLayoutVars>
      </dgm:prSet>
      <dgm:spPr/>
    </dgm:pt>
    <dgm:pt modelId="{34EF1828-1E58-4102-9C38-32E4DB0E0DC1}" type="pres">
      <dgm:prSet presAssocID="{858AC47E-090C-48EE-8872-441F9E904801}" presName="rootComposite" presStyleCnt="0"/>
      <dgm:spPr/>
    </dgm:pt>
    <dgm:pt modelId="{BD80547D-C91D-4C00-82D2-041A61110BD9}" type="pres">
      <dgm:prSet presAssocID="{858AC47E-090C-48EE-8872-441F9E904801}" presName="rootText" presStyleLbl="node2" presStyleIdx="3" presStyleCnt="4">
        <dgm:presLayoutVars>
          <dgm:chPref val="3"/>
        </dgm:presLayoutVars>
      </dgm:prSet>
      <dgm:spPr/>
    </dgm:pt>
    <dgm:pt modelId="{E5619C0E-0A45-4701-95BF-18BB9A391B68}" type="pres">
      <dgm:prSet presAssocID="{858AC47E-090C-48EE-8872-441F9E904801}" presName="rootConnector" presStyleLbl="node2" presStyleIdx="3" presStyleCnt="4"/>
      <dgm:spPr/>
    </dgm:pt>
    <dgm:pt modelId="{124C7E9E-3D5D-46BA-9A70-FFFEBFF178AD}" type="pres">
      <dgm:prSet presAssocID="{858AC47E-090C-48EE-8872-441F9E904801}" presName="hierChild4" presStyleCnt="0"/>
      <dgm:spPr/>
    </dgm:pt>
    <dgm:pt modelId="{24D8FE4D-0725-4C4F-8C32-851EF3E92D0B}" type="pres">
      <dgm:prSet presAssocID="{858AC47E-090C-48EE-8872-441F9E904801}" presName="hierChild5" presStyleCnt="0"/>
      <dgm:spPr/>
    </dgm:pt>
    <dgm:pt modelId="{89B969CA-4F9F-4877-860F-6576B138E7C8}" type="pres">
      <dgm:prSet presAssocID="{D1E43BE4-CE0A-4980-A6AA-2F828078FC87}" presName="hierChild3" presStyleCnt="0"/>
      <dgm:spPr/>
    </dgm:pt>
  </dgm:ptLst>
  <dgm:cxnLst>
    <dgm:cxn modelId="{0A4BEF02-4449-41D9-BE8D-B1CB75C8F4F7}" type="presOf" srcId="{D7871EDC-49F1-4712-9B4F-51263DB6C699}" destId="{8603EA02-1B85-4A24-A015-90769C6D9BFA}" srcOrd="0" destOrd="0" presId="urn:microsoft.com/office/officeart/2005/8/layout/orgChart1"/>
    <dgm:cxn modelId="{6459CC06-CEF0-4BAF-B85B-BF76334242EC}" srcId="{D1E43BE4-CE0A-4980-A6AA-2F828078FC87}" destId="{2E615117-44E5-4806-A45D-233EB17E1118}" srcOrd="2" destOrd="0" parTransId="{DC87AAD4-5BFF-40F0-B405-258190FEEF32}" sibTransId="{95E2C856-A359-40B7-AFAA-AD3171FF69B3}"/>
    <dgm:cxn modelId="{4FF59428-CEB6-4105-BBD9-B163024D35C4}" type="presOf" srcId="{858AC47E-090C-48EE-8872-441F9E904801}" destId="{BD80547D-C91D-4C00-82D2-041A61110BD9}" srcOrd="0" destOrd="0" presId="urn:microsoft.com/office/officeart/2005/8/layout/orgChart1"/>
    <dgm:cxn modelId="{636C8C38-78CE-48FC-8ABC-E8CEAA7E7D49}" type="presOf" srcId="{C12B0CF6-1C46-4C7A-A6B9-C13A225BDEB6}" destId="{10D7EB49-20F8-4338-8AAC-FC6206379336}" srcOrd="1" destOrd="0" presId="urn:microsoft.com/office/officeart/2005/8/layout/orgChart1"/>
    <dgm:cxn modelId="{2658385F-E3B4-4CB2-B084-ADB4C52DC69C}" srcId="{D1E43BE4-CE0A-4980-A6AA-2F828078FC87}" destId="{C12B0CF6-1C46-4C7A-A6B9-C13A225BDEB6}" srcOrd="0" destOrd="0" parTransId="{CA4AEF4D-1912-4650-B205-D31D23F08C7E}" sibTransId="{E11BD18B-409E-47EA-8AD8-A4B14461EF5B}"/>
    <dgm:cxn modelId="{68CE865F-09A9-460A-A01B-2E8045D82FD7}" srcId="{D1E43BE4-CE0A-4980-A6AA-2F828078FC87}" destId="{858AC47E-090C-48EE-8872-441F9E904801}" srcOrd="3" destOrd="0" parTransId="{EA1770F3-2E54-40D5-8B51-12A107ACB37F}" sibTransId="{D0BBCD4B-3A27-43BD-80A8-69D28D2EC745}"/>
    <dgm:cxn modelId="{12DE6471-1D3A-494F-8F45-CDE6515EC3A0}" type="presOf" srcId="{D1E43BE4-CE0A-4980-A6AA-2F828078FC87}" destId="{CCF6D21C-F9B6-4997-B13D-EA57F5AD2E14}" srcOrd="0" destOrd="0" presId="urn:microsoft.com/office/officeart/2005/8/layout/orgChart1"/>
    <dgm:cxn modelId="{94DF8D54-ECFE-41EB-A5C6-430195EB3010}" type="presOf" srcId="{713CCF1D-C9E9-451B-AB1F-A7E3778AA19E}" destId="{909D90B1-C301-4285-8156-B8224FA85C57}" srcOrd="0" destOrd="0" presId="urn:microsoft.com/office/officeart/2005/8/layout/orgChart1"/>
    <dgm:cxn modelId="{12016778-66CC-4AAB-A427-DBC801380C86}" type="presOf" srcId="{CA4AEF4D-1912-4650-B205-D31D23F08C7E}" destId="{F65EC296-F855-4E79-B4D7-F0383358409A}" srcOrd="0" destOrd="0" presId="urn:microsoft.com/office/officeart/2005/8/layout/orgChart1"/>
    <dgm:cxn modelId="{55158583-59B3-4415-8700-3A6CD6F520EB}" srcId="{D1E43BE4-CE0A-4980-A6AA-2F828078FC87}" destId="{D7871EDC-49F1-4712-9B4F-51263DB6C699}" srcOrd="1" destOrd="0" parTransId="{46533B44-9F53-4AFE-A407-40E9CEA07CFA}" sibTransId="{49845472-14EE-4CC5-87FB-C4DA054C555D}"/>
    <dgm:cxn modelId="{C124CC84-0C5D-42A8-A766-22AC2636C431}" type="presOf" srcId="{D1E43BE4-CE0A-4980-A6AA-2F828078FC87}" destId="{B5F98102-F2E9-45FB-8D64-CF63A29EC5A2}" srcOrd="1" destOrd="0" presId="urn:microsoft.com/office/officeart/2005/8/layout/orgChart1"/>
    <dgm:cxn modelId="{8046A18F-A3B3-413C-AE54-3E01A1C6AB45}" type="presOf" srcId="{C12B0CF6-1C46-4C7A-A6B9-C13A225BDEB6}" destId="{5D147492-58D5-428B-A649-107129ECF6B1}" srcOrd="0" destOrd="0" presId="urn:microsoft.com/office/officeart/2005/8/layout/orgChart1"/>
    <dgm:cxn modelId="{DE0B5B90-4430-49F9-9325-D3B71C43ED69}" type="presOf" srcId="{2E615117-44E5-4806-A45D-233EB17E1118}" destId="{E08A5589-5571-409D-AF09-FFA99ED85975}" srcOrd="0" destOrd="0" presId="urn:microsoft.com/office/officeart/2005/8/layout/orgChart1"/>
    <dgm:cxn modelId="{E51D5391-245B-4AFC-8B15-23600C288CC3}" srcId="{A7ADE2DE-F285-44CD-A4FE-980BF0994A70}" destId="{713CCF1D-C9E9-451B-AB1F-A7E3778AA19E}" srcOrd="0" destOrd="0" parTransId="{9F09C60E-8CAF-4314-9D58-0D12A2A119CA}" sibTransId="{68B5B203-F7B5-4E82-B93E-7EB1ACC1DE04}"/>
    <dgm:cxn modelId="{B0D5AC97-7FC9-4B73-8390-DBBAEC5857E3}" type="presOf" srcId="{D7871EDC-49F1-4712-9B4F-51263DB6C699}" destId="{BEBFECE0-97BE-4CDE-986F-195776942AAC}" srcOrd="1" destOrd="0" presId="urn:microsoft.com/office/officeart/2005/8/layout/orgChart1"/>
    <dgm:cxn modelId="{3CC16DA2-742B-4968-9073-D19F59E7FD77}" srcId="{A7ADE2DE-F285-44CD-A4FE-980BF0994A70}" destId="{D1E43BE4-CE0A-4980-A6AA-2F828078FC87}" srcOrd="1" destOrd="0" parTransId="{3163B85A-1072-495E-AC86-CF67540E664C}" sibTransId="{6BAD8C68-FA7F-49F1-B3E7-D75B02CC4259}"/>
    <dgm:cxn modelId="{7DA54CA3-7E62-4381-A562-E77E368E74A6}" type="presOf" srcId="{EA1770F3-2E54-40D5-8B51-12A107ACB37F}" destId="{17C7F30B-7FFA-42F9-B739-6CEFF58165C3}" srcOrd="0" destOrd="0" presId="urn:microsoft.com/office/officeart/2005/8/layout/orgChart1"/>
    <dgm:cxn modelId="{0BB333C1-26DF-453C-B424-851B5DD81F5D}" type="presOf" srcId="{2E615117-44E5-4806-A45D-233EB17E1118}" destId="{E4EDA071-FCE1-48BF-970D-7120EFD6929F}" srcOrd="1" destOrd="0" presId="urn:microsoft.com/office/officeart/2005/8/layout/orgChart1"/>
    <dgm:cxn modelId="{692B0EE1-9D0B-4801-BDB4-0C41767E1DF0}" type="presOf" srcId="{858AC47E-090C-48EE-8872-441F9E904801}" destId="{E5619C0E-0A45-4701-95BF-18BB9A391B68}" srcOrd="1" destOrd="0" presId="urn:microsoft.com/office/officeart/2005/8/layout/orgChart1"/>
    <dgm:cxn modelId="{748CF6E8-4CEE-4D07-B8C0-650B95A3190C}" type="presOf" srcId="{A7ADE2DE-F285-44CD-A4FE-980BF0994A70}" destId="{DCCEE183-A152-4AAB-9965-7BB850049843}" srcOrd="0" destOrd="0" presId="urn:microsoft.com/office/officeart/2005/8/layout/orgChart1"/>
    <dgm:cxn modelId="{4377A6E9-B354-42F5-9C01-C56E63E09D85}" type="presOf" srcId="{46533B44-9F53-4AFE-A407-40E9CEA07CFA}" destId="{B4E3E720-62E3-46E2-B427-EB4F1D086BB3}" srcOrd="0" destOrd="0" presId="urn:microsoft.com/office/officeart/2005/8/layout/orgChart1"/>
    <dgm:cxn modelId="{F82AF4F6-65D0-41A7-ACEB-BB01AE821DD2}" type="presOf" srcId="{713CCF1D-C9E9-451B-AB1F-A7E3778AA19E}" destId="{0726C978-1782-4CFB-8AC1-891793C2CE45}" srcOrd="1" destOrd="0" presId="urn:microsoft.com/office/officeart/2005/8/layout/orgChart1"/>
    <dgm:cxn modelId="{B4C3C0FD-3B25-4F75-9EB9-8EA3927C7D04}" type="presOf" srcId="{DC87AAD4-5BFF-40F0-B405-258190FEEF32}" destId="{26993860-6FF3-439E-9DB2-3E0B7DE85287}" srcOrd="0" destOrd="0" presId="urn:microsoft.com/office/officeart/2005/8/layout/orgChart1"/>
    <dgm:cxn modelId="{B2161487-27BE-48AB-8A54-201046845DD5}" type="presParOf" srcId="{DCCEE183-A152-4AAB-9965-7BB850049843}" destId="{B96DB4D7-D229-4D6C-8A3D-CFA46D080399}" srcOrd="0" destOrd="0" presId="urn:microsoft.com/office/officeart/2005/8/layout/orgChart1"/>
    <dgm:cxn modelId="{83B9AE25-824C-477B-9202-09E0EFD2BC82}" type="presParOf" srcId="{B96DB4D7-D229-4D6C-8A3D-CFA46D080399}" destId="{5291DE46-F258-4155-B9EF-C16D8C84D50A}" srcOrd="0" destOrd="0" presId="urn:microsoft.com/office/officeart/2005/8/layout/orgChart1"/>
    <dgm:cxn modelId="{49B12657-B4A0-4826-92A5-DD8C8C70AFD3}" type="presParOf" srcId="{5291DE46-F258-4155-B9EF-C16D8C84D50A}" destId="{909D90B1-C301-4285-8156-B8224FA85C57}" srcOrd="0" destOrd="0" presId="urn:microsoft.com/office/officeart/2005/8/layout/orgChart1"/>
    <dgm:cxn modelId="{6A2CB04A-AC30-4D2A-9230-8BDE1CCC4496}" type="presParOf" srcId="{5291DE46-F258-4155-B9EF-C16D8C84D50A}" destId="{0726C978-1782-4CFB-8AC1-891793C2CE45}" srcOrd="1" destOrd="0" presId="urn:microsoft.com/office/officeart/2005/8/layout/orgChart1"/>
    <dgm:cxn modelId="{965378C2-A425-4D01-A2A7-3A9EC0FF7BE3}" type="presParOf" srcId="{B96DB4D7-D229-4D6C-8A3D-CFA46D080399}" destId="{A948B72D-CDB8-4DFC-B399-9743A64E3E11}" srcOrd="1" destOrd="0" presId="urn:microsoft.com/office/officeart/2005/8/layout/orgChart1"/>
    <dgm:cxn modelId="{380EE117-7A72-4F51-81F1-B2314C244C63}" type="presParOf" srcId="{B96DB4D7-D229-4D6C-8A3D-CFA46D080399}" destId="{36FAEC8C-BC0C-4BC5-B360-1FF3A4E2D5BE}" srcOrd="2" destOrd="0" presId="urn:microsoft.com/office/officeart/2005/8/layout/orgChart1"/>
    <dgm:cxn modelId="{8CFFAAC3-C271-4D97-A389-2FFFFCDE72B1}" type="presParOf" srcId="{DCCEE183-A152-4AAB-9965-7BB850049843}" destId="{A14D4A4A-8356-434D-BBD0-F1FBA78AA83F}" srcOrd="1" destOrd="0" presId="urn:microsoft.com/office/officeart/2005/8/layout/orgChart1"/>
    <dgm:cxn modelId="{75A871AE-288D-45F5-BB0F-74D592FFB667}" type="presParOf" srcId="{A14D4A4A-8356-434D-BBD0-F1FBA78AA83F}" destId="{A2B8F3DD-BBC2-4114-AFC5-CDD4F0EFEC6F}" srcOrd="0" destOrd="0" presId="urn:microsoft.com/office/officeart/2005/8/layout/orgChart1"/>
    <dgm:cxn modelId="{D2381D79-15EA-40DA-8E6B-DAD515C69538}" type="presParOf" srcId="{A2B8F3DD-BBC2-4114-AFC5-CDD4F0EFEC6F}" destId="{CCF6D21C-F9B6-4997-B13D-EA57F5AD2E14}" srcOrd="0" destOrd="0" presId="urn:microsoft.com/office/officeart/2005/8/layout/orgChart1"/>
    <dgm:cxn modelId="{2430001D-3E04-4B17-81DB-05CCD3C83F41}" type="presParOf" srcId="{A2B8F3DD-BBC2-4114-AFC5-CDD4F0EFEC6F}" destId="{B5F98102-F2E9-45FB-8D64-CF63A29EC5A2}" srcOrd="1" destOrd="0" presId="urn:microsoft.com/office/officeart/2005/8/layout/orgChart1"/>
    <dgm:cxn modelId="{3498D19C-23D3-4F80-A594-3CDE46567B4D}" type="presParOf" srcId="{A14D4A4A-8356-434D-BBD0-F1FBA78AA83F}" destId="{92D14CD5-EB97-45E1-B27F-29DCDDA86FFD}" srcOrd="1" destOrd="0" presId="urn:microsoft.com/office/officeart/2005/8/layout/orgChart1"/>
    <dgm:cxn modelId="{1F2FD186-A315-4859-9FBC-88CBEEBE67B8}" type="presParOf" srcId="{92D14CD5-EB97-45E1-B27F-29DCDDA86FFD}" destId="{F65EC296-F855-4E79-B4D7-F0383358409A}" srcOrd="0" destOrd="0" presId="urn:microsoft.com/office/officeart/2005/8/layout/orgChart1"/>
    <dgm:cxn modelId="{FDC1ED23-3C74-4D1F-AEAF-C5319D7A96CC}" type="presParOf" srcId="{92D14CD5-EB97-45E1-B27F-29DCDDA86FFD}" destId="{1681CD26-DF8D-4906-BA53-32B5F95D0E1D}" srcOrd="1" destOrd="0" presId="urn:microsoft.com/office/officeart/2005/8/layout/orgChart1"/>
    <dgm:cxn modelId="{6163EFED-34AE-4F26-8471-C80E5AC7ACFA}" type="presParOf" srcId="{1681CD26-DF8D-4906-BA53-32B5F95D0E1D}" destId="{584C864B-A28E-4647-BF65-00E5448C2F97}" srcOrd="0" destOrd="0" presId="urn:microsoft.com/office/officeart/2005/8/layout/orgChart1"/>
    <dgm:cxn modelId="{88D05B00-98DE-45DB-A642-0252ADE5C796}" type="presParOf" srcId="{584C864B-A28E-4647-BF65-00E5448C2F97}" destId="{5D147492-58D5-428B-A649-107129ECF6B1}" srcOrd="0" destOrd="0" presId="urn:microsoft.com/office/officeart/2005/8/layout/orgChart1"/>
    <dgm:cxn modelId="{448AB9F9-519D-49A0-A285-8EF0599768FC}" type="presParOf" srcId="{584C864B-A28E-4647-BF65-00E5448C2F97}" destId="{10D7EB49-20F8-4338-8AAC-FC6206379336}" srcOrd="1" destOrd="0" presId="urn:microsoft.com/office/officeart/2005/8/layout/orgChart1"/>
    <dgm:cxn modelId="{26994239-07ED-4A17-B8C9-129F2810D56A}" type="presParOf" srcId="{1681CD26-DF8D-4906-BA53-32B5F95D0E1D}" destId="{E8A21FDC-8E01-4B71-8145-CD9353B9CFB1}" srcOrd="1" destOrd="0" presId="urn:microsoft.com/office/officeart/2005/8/layout/orgChart1"/>
    <dgm:cxn modelId="{C4031F66-20AD-44A2-BDA8-49C53DF53394}" type="presParOf" srcId="{1681CD26-DF8D-4906-BA53-32B5F95D0E1D}" destId="{0AB4E125-424B-49C5-98B4-024DFFD5E767}" srcOrd="2" destOrd="0" presId="urn:microsoft.com/office/officeart/2005/8/layout/orgChart1"/>
    <dgm:cxn modelId="{FB70FDAB-C5EA-4F1D-8F20-37320C402630}" type="presParOf" srcId="{92D14CD5-EB97-45E1-B27F-29DCDDA86FFD}" destId="{B4E3E720-62E3-46E2-B427-EB4F1D086BB3}" srcOrd="2" destOrd="0" presId="urn:microsoft.com/office/officeart/2005/8/layout/orgChart1"/>
    <dgm:cxn modelId="{8749F86F-4F92-4024-95D9-AAFB39A3D53A}" type="presParOf" srcId="{92D14CD5-EB97-45E1-B27F-29DCDDA86FFD}" destId="{DB7ACC47-51DA-44E1-875A-CE2F6F4D043B}" srcOrd="3" destOrd="0" presId="urn:microsoft.com/office/officeart/2005/8/layout/orgChart1"/>
    <dgm:cxn modelId="{D475E9F2-5B34-4516-9EED-73CE9ED8C8B7}" type="presParOf" srcId="{DB7ACC47-51DA-44E1-875A-CE2F6F4D043B}" destId="{AA8CCBC7-E1DF-4202-8A71-5C2E82F37AF7}" srcOrd="0" destOrd="0" presId="urn:microsoft.com/office/officeart/2005/8/layout/orgChart1"/>
    <dgm:cxn modelId="{A4B4D3F9-CA96-4363-AD18-6EFDE631331D}" type="presParOf" srcId="{AA8CCBC7-E1DF-4202-8A71-5C2E82F37AF7}" destId="{8603EA02-1B85-4A24-A015-90769C6D9BFA}" srcOrd="0" destOrd="0" presId="urn:microsoft.com/office/officeart/2005/8/layout/orgChart1"/>
    <dgm:cxn modelId="{D69FBFDC-A6A2-4161-8EAC-086E7BA7B092}" type="presParOf" srcId="{AA8CCBC7-E1DF-4202-8A71-5C2E82F37AF7}" destId="{BEBFECE0-97BE-4CDE-986F-195776942AAC}" srcOrd="1" destOrd="0" presId="urn:microsoft.com/office/officeart/2005/8/layout/orgChart1"/>
    <dgm:cxn modelId="{106A7D88-1C43-4E4A-A1D1-73EC29AC7A16}" type="presParOf" srcId="{DB7ACC47-51DA-44E1-875A-CE2F6F4D043B}" destId="{E38CFF93-C82C-4AA1-8177-CEF9CC420573}" srcOrd="1" destOrd="0" presId="urn:microsoft.com/office/officeart/2005/8/layout/orgChart1"/>
    <dgm:cxn modelId="{2A706F5F-CD2E-41C9-951B-3D46F31C7F36}" type="presParOf" srcId="{DB7ACC47-51DA-44E1-875A-CE2F6F4D043B}" destId="{36EB075F-D49B-40CA-99EF-DD6D1BF8172B}" srcOrd="2" destOrd="0" presId="urn:microsoft.com/office/officeart/2005/8/layout/orgChart1"/>
    <dgm:cxn modelId="{15405FF0-A72C-4E23-803D-F1D3D1717D4C}" type="presParOf" srcId="{92D14CD5-EB97-45E1-B27F-29DCDDA86FFD}" destId="{26993860-6FF3-439E-9DB2-3E0B7DE85287}" srcOrd="4" destOrd="0" presId="urn:microsoft.com/office/officeart/2005/8/layout/orgChart1"/>
    <dgm:cxn modelId="{3942BE24-311C-4237-BE8E-1A181344BC58}" type="presParOf" srcId="{92D14CD5-EB97-45E1-B27F-29DCDDA86FFD}" destId="{DAB98817-643E-428D-AD77-ABC4AE46C6E5}" srcOrd="5" destOrd="0" presId="urn:microsoft.com/office/officeart/2005/8/layout/orgChart1"/>
    <dgm:cxn modelId="{8CEE0B82-F808-434E-8D3B-DDF79244FE1B}" type="presParOf" srcId="{DAB98817-643E-428D-AD77-ABC4AE46C6E5}" destId="{CBFE00AB-F8B0-4D30-B202-73B9FD2DDAE9}" srcOrd="0" destOrd="0" presId="urn:microsoft.com/office/officeart/2005/8/layout/orgChart1"/>
    <dgm:cxn modelId="{675B1EC0-C91C-4778-9BF3-8D17CE719656}" type="presParOf" srcId="{CBFE00AB-F8B0-4D30-B202-73B9FD2DDAE9}" destId="{E08A5589-5571-409D-AF09-FFA99ED85975}" srcOrd="0" destOrd="0" presId="urn:microsoft.com/office/officeart/2005/8/layout/orgChart1"/>
    <dgm:cxn modelId="{EB1CF4FC-0A71-4249-BC72-B05493299FAC}" type="presParOf" srcId="{CBFE00AB-F8B0-4D30-B202-73B9FD2DDAE9}" destId="{E4EDA071-FCE1-48BF-970D-7120EFD6929F}" srcOrd="1" destOrd="0" presId="urn:microsoft.com/office/officeart/2005/8/layout/orgChart1"/>
    <dgm:cxn modelId="{B0A334CA-779A-4537-8681-C4A7F0848C54}" type="presParOf" srcId="{DAB98817-643E-428D-AD77-ABC4AE46C6E5}" destId="{1E76C068-D73B-47B3-BA6A-AF081CBD631A}" srcOrd="1" destOrd="0" presId="urn:microsoft.com/office/officeart/2005/8/layout/orgChart1"/>
    <dgm:cxn modelId="{F868EB47-F908-462B-977C-DAB1FF99F7F0}" type="presParOf" srcId="{DAB98817-643E-428D-AD77-ABC4AE46C6E5}" destId="{49AC5343-AFE5-4A7F-B98A-C1932755BC59}" srcOrd="2" destOrd="0" presId="urn:microsoft.com/office/officeart/2005/8/layout/orgChart1"/>
    <dgm:cxn modelId="{D58C190E-4E89-4A09-981F-9EAFDA313617}" type="presParOf" srcId="{92D14CD5-EB97-45E1-B27F-29DCDDA86FFD}" destId="{17C7F30B-7FFA-42F9-B739-6CEFF58165C3}" srcOrd="6" destOrd="0" presId="urn:microsoft.com/office/officeart/2005/8/layout/orgChart1"/>
    <dgm:cxn modelId="{9BBE23FB-2DAE-4A32-9502-BF740AF2699D}" type="presParOf" srcId="{92D14CD5-EB97-45E1-B27F-29DCDDA86FFD}" destId="{27430075-AE0C-4090-A06E-D680C31C9F6F}" srcOrd="7" destOrd="0" presId="urn:microsoft.com/office/officeart/2005/8/layout/orgChart1"/>
    <dgm:cxn modelId="{2E6053AF-0201-405D-9C9D-BE6CA46C6F2B}" type="presParOf" srcId="{27430075-AE0C-4090-A06E-D680C31C9F6F}" destId="{34EF1828-1E58-4102-9C38-32E4DB0E0DC1}" srcOrd="0" destOrd="0" presId="urn:microsoft.com/office/officeart/2005/8/layout/orgChart1"/>
    <dgm:cxn modelId="{BF0DE56E-5B3B-4A0F-82C5-49EA59446159}" type="presParOf" srcId="{34EF1828-1E58-4102-9C38-32E4DB0E0DC1}" destId="{BD80547D-C91D-4C00-82D2-041A61110BD9}" srcOrd="0" destOrd="0" presId="urn:microsoft.com/office/officeart/2005/8/layout/orgChart1"/>
    <dgm:cxn modelId="{C39B2C6D-A607-4F3B-9446-96CE5D125CD4}" type="presParOf" srcId="{34EF1828-1E58-4102-9C38-32E4DB0E0DC1}" destId="{E5619C0E-0A45-4701-95BF-18BB9A391B68}" srcOrd="1" destOrd="0" presId="urn:microsoft.com/office/officeart/2005/8/layout/orgChart1"/>
    <dgm:cxn modelId="{D066D9D2-96A4-4C05-AD40-5194F15BE545}" type="presParOf" srcId="{27430075-AE0C-4090-A06E-D680C31C9F6F}" destId="{124C7E9E-3D5D-46BA-9A70-FFFEBFF178AD}" srcOrd="1" destOrd="0" presId="urn:microsoft.com/office/officeart/2005/8/layout/orgChart1"/>
    <dgm:cxn modelId="{B543AB6A-00AA-47DD-B4A7-9189DF1FFBE0}" type="presParOf" srcId="{27430075-AE0C-4090-A06E-D680C31C9F6F}" destId="{24D8FE4D-0725-4C4F-8C32-851EF3E92D0B}" srcOrd="2" destOrd="0" presId="urn:microsoft.com/office/officeart/2005/8/layout/orgChart1"/>
    <dgm:cxn modelId="{EFAA5BEF-FA7D-4A35-99E9-431EF1DAF843}" type="presParOf" srcId="{A14D4A4A-8356-434D-BBD0-F1FBA78AA83F}" destId="{89B969CA-4F9F-4877-860F-6576B138E7C8}" srcOrd="2" destOrd="0" presId="urn:microsoft.com/office/officeart/2005/8/layout/orgChart1"/>
  </dgm:cxnLst>
  <dgm:bg/>
  <dgm:whole/>
  <dgm:extLst>
    <a:ext uri="http://schemas.microsoft.com/office/drawing/2008/diagram">
      <dsp:dataModelExt xmlns:dsp="http://schemas.microsoft.com/office/drawing/2008/diagram" relId="rId15"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AA9805-F866-4C55-A44E-D93AEE909708}">
      <dsp:nvSpPr>
        <dsp:cNvPr id="0" name=""/>
        <dsp:cNvSpPr/>
      </dsp:nvSpPr>
      <dsp:spPr>
        <a:xfrm>
          <a:off x="17637419" y="4100807"/>
          <a:ext cx="429966" cy="5388914"/>
        </a:xfrm>
        <a:custGeom>
          <a:avLst/>
          <a:gdLst/>
          <a:ahLst/>
          <a:cxnLst/>
          <a:rect l="0" t="0" r="0" b="0"/>
          <a:pathLst>
            <a:path>
              <a:moveTo>
                <a:pt x="0" y="0"/>
              </a:moveTo>
              <a:lnTo>
                <a:pt x="0" y="5388914"/>
              </a:lnTo>
              <a:lnTo>
                <a:pt x="429966" y="5388914"/>
              </a:lnTo>
            </a:path>
          </a:pathLst>
        </a:custGeom>
        <a:noFill/>
        <a:ln w="12700" cap="flat" cmpd="sng" algn="ctr">
          <a:solidFill>
            <a:schemeClr val="accent4">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7FFC90B-0C10-4396-86CE-964888DD1485}">
      <dsp:nvSpPr>
        <dsp:cNvPr id="0" name=""/>
        <dsp:cNvSpPr/>
      </dsp:nvSpPr>
      <dsp:spPr>
        <a:xfrm>
          <a:off x="17637419" y="4100807"/>
          <a:ext cx="429966" cy="3353739"/>
        </a:xfrm>
        <a:custGeom>
          <a:avLst/>
          <a:gdLst/>
          <a:ahLst/>
          <a:cxnLst/>
          <a:rect l="0" t="0" r="0" b="0"/>
          <a:pathLst>
            <a:path>
              <a:moveTo>
                <a:pt x="0" y="0"/>
              </a:moveTo>
              <a:lnTo>
                <a:pt x="0" y="3353739"/>
              </a:lnTo>
              <a:lnTo>
                <a:pt x="429966" y="3353739"/>
              </a:lnTo>
            </a:path>
          </a:pathLst>
        </a:custGeom>
        <a:noFill/>
        <a:ln w="12700" cap="flat" cmpd="sng" algn="ctr">
          <a:solidFill>
            <a:schemeClr val="accent4">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F800703-5033-447F-BEF5-7DB26B8CDED3}">
      <dsp:nvSpPr>
        <dsp:cNvPr id="0" name=""/>
        <dsp:cNvSpPr/>
      </dsp:nvSpPr>
      <dsp:spPr>
        <a:xfrm>
          <a:off x="17637419" y="4100807"/>
          <a:ext cx="429966" cy="1318564"/>
        </a:xfrm>
        <a:custGeom>
          <a:avLst/>
          <a:gdLst/>
          <a:ahLst/>
          <a:cxnLst/>
          <a:rect l="0" t="0" r="0" b="0"/>
          <a:pathLst>
            <a:path>
              <a:moveTo>
                <a:pt x="0" y="0"/>
              </a:moveTo>
              <a:lnTo>
                <a:pt x="0" y="1318564"/>
              </a:lnTo>
              <a:lnTo>
                <a:pt x="429966" y="1318564"/>
              </a:lnTo>
            </a:path>
          </a:pathLst>
        </a:custGeom>
        <a:noFill/>
        <a:ln w="12700" cap="flat" cmpd="sng" algn="ctr">
          <a:solidFill>
            <a:schemeClr val="accent4">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AC05977-9CDF-44EB-8A74-15C9B28EF0DE}">
      <dsp:nvSpPr>
        <dsp:cNvPr id="0" name=""/>
        <dsp:cNvSpPr/>
      </dsp:nvSpPr>
      <dsp:spPr>
        <a:xfrm>
          <a:off x="10113003" y="2065632"/>
          <a:ext cx="8670993" cy="601953"/>
        </a:xfrm>
        <a:custGeom>
          <a:avLst/>
          <a:gdLst/>
          <a:ahLst/>
          <a:cxnLst/>
          <a:rect l="0" t="0" r="0" b="0"/>
          <a:pathLst>
            <a:path>
              <a:moveTo>
                <a:pt x="0" y="0"/>
              </a:moveTo>
              <a:lnTo>
                <a:pt x="0" y="300976"/>
              </a:lnTo>
              <a:lnTo>
                <a:pt x="8670993" y="300976"/>
              </a:lnTo>
              <a:lnTo>
                <a:pt x="8670993" y="601953"/>
              </a:lnTo>
            </a:path>
          </a:pathLst>
        </a:custGeom>
        <a:noFill/>
        <a:ln w="12700" cap="flat" cmpd="sng" algn="ctr">
          <a:solidFill>
            <a:schemeClr val="accent4">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2829440-E841-4888-B76F-51ED93FFB101}">
      <dsp:nvSpPr>
        <dsp:cNvPr id="0" name=""/>
        <dsp:cNvSpPr/>
      </dsp:nvSpPr>
      <dsp:spPr>
        <a:xfrm>
          <a:off x="14169021" y="4100807"/>
          <a:ext cx="429966" cy="1318564"/>
        </a:xfrm>
        <a:custGeom>
          <a:avLst/>
          <a:gdLst/>
          <a:ahLst/>
          <a:cxnLst/>
          <a:rect l="0" t="0" r="0" b="0"/>
          <a:pathLst>
            <a:path>
              <a:moveTo>
                <a:pt x="0" y="0"/>
              </a:moveTo>
              <a:lnTo>
                <a:pt x="0" y="1318564"/>
              </a:lnTo>
              <a:lnTo>
                <a:pt x="429966" y="1318564"/>
              </a:lnTo>
            </a:path>
          </a:pathLst>
        </a:custGeom>
        <a:noFill/>
        <a:ln w="12700" cap="flat" cmpd="sng" algn="ctr">
          <a:solidFill>
            <a:schemeClr val="accent4">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5A20E7-BC2C-4CA8-9D1E-5BA45CD15AA4}">
      <dsp:nvSpPr>
        <dsp:cNvPr id="0" name=""/>
        <dsp:cNvSpPr/>
      </dsp:nvSpPr>
      <dsp:spPr>
        <a:xfrm>
          <a:off x="10113003" y="2065632"/>
          <a:ext cx="5202596" cy="601953"/>
        </a:xfrm>
        <a:custGeom>
          <a:avLst/>
          <a:gdLst/>
          <a:ahLst/>
          <a:cxnLst/>
          <a:rect l="0" t="0" r="0" b="0"/>
          <a:pathLst>
            <a:path>
              <a:moveTo>
                <a:pt x="0" y="0"/>
              </a:moveTo>
              <a:lnTo>
                <a:pt x="0" y="300976"/>
              </a:lnTo>
              <a:lnTo>
                <a:pt x="5202596" y="300976"/>
              </a:lnTo>
              <a:lnTo>
                <a:pt x="5202596" y="601953"/>
              </a:lnTo>
            </a:path>
          </a:pathLst>
        </a:custGeom>
        <a:noFill/>
        <a:ln w="12700" cap="flat" cmpd="sng" algn="ctr">
          <a:solidFill>
            <a:schemeClr val="accent4">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9FE4F9-CC55-4F9F-8A2D-9CDFB663E6DD}">
      <dsp:nvSpPr>
        <dsp:cNvPr id="0" name=""/>
        <dsp:cNvSpPr/>
      </dsp:nvSpPr>
      <dsp:spPr>
        <a:xfrm>
          <a:off x="10700624" y="4100807"/>
          <a:ext cx="429966" cy="5388914"/>
        </a:xfrm>
        <a:custGeom>
          <a:avLst/>
          <a:gdLst/>
          <a:ahLst/>
          <a:cxnLst/>
          <a:rect l="0" t="0" r="0" b="0"/>
          <a:pathLst>
            <a:path>
              <a:moveTo>
                <a:pt x="0" y="0"/>
              </a:moveTo>
              <a:lnTo>
                <a:pt x="0" y="5388914"/>
              </a:lnTo>
              <a:lnTo>
                <a:pt x="429966" y="5388914"/>
              </a:lnTo>
            </a:path>
          </a:pathLst>
        </a:custGeom>
        <a:noFill/>
        <a:ln w="12700" cap="flat" cmpd="sng" algn="ctr">
          <a:solidFill>
            <a:schemeClr val="accent4">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654AD61-B271-4331-A4D5-58092DE9A8EF}">
      <dsp:nvSpPr>
        <dsp:cNvPr id="0" name=""/>
        <dsp:cNvSpPr/>
      </dsp:nvSpPr>
      <dsp:spPr>
        <a:xfrm>
          <a:off x="10700624" y="4100807"/>
          <a:ext cx="429966" cy="3353739"/>
        </a:xfrm>
        <a:custGeom>
          <a:avLst/>
          <a:gdLst/>
          <a:ahLst/>
          <a:cxnLst/>
          <a:rect l="0" t="0" r="0" b="0"/>
          <a:pathLst>
            <a:path>
              <a:moveTo>
                <a:pt x="0" y="0"/>
              </a:moveTo>
              <a:lnTo>
                <a:pt x="0" y="3353739"/>
              </a:lnTo>
              <a:lnTo>
                <a:pt x="429966" y="3353739"/>
              </a:lnTo>
            </a:path>
          </a:pathLst>
        </a:custGeom>
        <a:noFill/>
        <a:ln w="12700" cap="flat" cmpd="sng" algn="ctr">
          <a:solidFill>
            <a:schemeClr val="accent4">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1296BF-28E2-40D6-A5A6-6D93C65C890F}">
      <dsp:nvSpPr>
        <dsp:cNvPr id="0" name=""/>
        <dsp:cNvSpPr/>
      </dsp:nvSpPr>
      <dsp:spPr>
        <a:xfrm>
          <a:off x="10700624" y="4100807"/>
          <a:ext cx="429966" cy="1318564"/>
        </a:xfrm>
        <a:custGeom>
          <a:avLst/>
          <a:gdLst/>
          <a:ahLst/>
          <a:cxnLst/>
          <a:rect l="0" t="0" r="0" b="0"/>
          <a:pathLst>
            <a:path>
              <a:moveTo>
                <a:pt x="0" y="0"/>
              </a:moveTo>
              <a:lnTo>
                <a:pt x="0" y="1318564"/>
              </a:lnTo>
              <a:lnTo>
                <a:pt x="429966" y="1318564"/>
              </a:lnTo>
            </a:path>
          </a:pathLst>
        </a:custGeom>
        <a:noFill/>
        <a:ln w="12700" cap="flat" cmpd="sng" algn="ctr">
          <a:solidFill>
            <a:schemeClr val="accent4">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1B6DE6A-22DA-4E33-9AD2-108F26EFB430}">
      <dsp:nvSpPr>
        <dsp:cNvPr id="0" name=""/>
        <dsp:cNvSpPr/>
      </dsp:nvSpPr>
      <dsp:spPr>
        <a:xfrm>
          <a:off x="10113003" y="2065632"/>
          <a:ext cx="1734198" cy="601953"/>
        </a:xfrm>
        <a:custGeom>
          <a:avLst/>
          <a:gdLst/>
          <a:ahLst/>
          <a:cxnLst/>
          <a:rect l="0" t="0" r="0" b="0"/>
          <a:pathLst>
            <a:path>
              <a:moveTo>
                <a:pt x="0" y="0"/>
              </a:moveTo>
              <a:lnTo>
                <a:pt x="0" y="300976"/>
              </a:lnTo>
              <a:lnTo>
                <a:pt x="1734198" y="300976"/>
              </a:lnTo>
              <a:lnTo>
                <a:pt x="1734198" y="601953"/>
              </a:lnTo>
            </a:path>
          </a:pathLst>
        </a:custGeom>
        <a:noFill/>
        <a:ln w="12700" cap="flat" cmpd="sng" algn="ctr">
          <a:solidFill>
            <a:schemeClr val="accent4">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7EB78F3-15B8-4B7A-95DE-CDC2E2C37345}">
      <dsp:nvSpPr>
        <dsp:cNvPr id="0" name=""/>
        <dsp:cNvSpPr/>
      </dsp:nvSpPr>
      <dsp:spPr>
        <a:xfrm>
          <a:off x="8378804" y="2065632"/>
          <a:ext cx="1734198" cy="601953"/>
        </a:xfrm>
        <a:custGeom>
          <a:avLst/>
          <a:gdLst/>
          <a:ahLst/>
          <a:cxnLst/>
          <a:rect l="0" t="0" r="0" b="0"/>
          <a:pathLst>
            <a:path>
              <a:moveTo>
                <a:pt x="1734198" y="0"/>
              </a:moveTo>
              <a:lnTo>
                <a:pt x="1734198" y="300976"/>
              </a:lnTo>
              <a:lnTo>
                <a:pt x="0" y="300976"/>
              </a:lnTo>
              <a:lnTo>
                <a:pt x="0" y="601953"/>
              </a:lnTo>
            </a:path>
          </a:pathLst>
        </a:custGeom>
        <a:noFill/>
        <a:ln w="12700" cap="flat" cmpd="sng" algn="ctr">
          <a:solidFill>
            <a:schemeClr val="accent4">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7910F6-7819-4CC9-9D81-9A2D7CA26A0E}">
      <dsp:nvSpPr>
        <dsp:cNvPr id="0" name=""/>
        <dsp:cNvSpPr/>
      </dsp:nvSpPr>
      <dsp:spPr>
        <a:xfrm>
          <a:off x="4910407" y="2065632"/>
          <a:ext cx="5202596" cy="601953"/>
        </a:xfrm>
        <a:custGeom>
          <a:avLst/>
          <a:gdLst/>
          <a:ahLst/>
          <a:cxnLst/>
          <a:rect l="0" t="0" r="0" b="0"/>
          <a:pathLst>
            <a:path>
              <a:moveTo>
                <a:pt x="5202596" y="0"/>
              </a:moveTo>
              <a:lnTo>
                <a:pt x="5202596" y="300976"/>
              </a:lnTo>
              <a:lnTo>
                <a:pt x="0" y="300976"/>
              </a:lnTo>
              <a:lnTo>
                <a:pt x="0" y="601953"/>
              </a:lnTo>
            </a:path>
          </a:pathLst>
        </a:custGeom>
        <a:noFill/>
        <a:ln w="12700" cap="flat" cmpd="sng" algn="ctr">
          <a:solidFill>
            <a:schemeClr val="accent4">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9C0AF6A-2F8C-43A6-9AB3-E1D8A71278B8}">
      <dsp:nvSpPr>
        <dsp:cNvPr id="0" name=""/>
        <dsp:cNvSpPr/>
      </dsp:nvSpPr>
      <dsp:spPr>
        <a:xfrm>
          <a:off x="1442009" y="2065632"/>
          <a:ext cx="8670993" cy="601953"/>
        </a:xfrm>
        <a:custGeom>
          <a:avLst/>
          <a:gdLst/>
          <a:ahLst/>
          <a:cxnLst/>
          <a:rect l="0" t="0" r="0" b="0"/>
          <a:pathLst>
            <a:path>
              <a:moveTo>
                <a:pt x="8670993" y="0"/>
              </a:moveTo>
              <a:lnTo>
                <a:pt x="8670993" y="300976"/>
              </a:lnTo>
              <a:lnTo>
                <a:pt x="0" y="300976"/>
              </a:lnTo>
              <a:lnTo>
                <a:pt x="0" y="601953"/>
              </a:lnTo>
            </a:path>
          </a:pathLst>
        </a:custGeom>
        <a:noFill/>
        <a:ln w="12700" cap="flat" cmpd="sng" algn="ctr">
          <a:solidFill>
            <a:schemeClr val="accent4">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09D90B1-C301-4285-8156-B8224FA85C57}">
      <dsp:nvSpPr>
        <dsp:cNvPr id="0" name=""/>
        <dsp:cNvSpPr/>
      </dsp:nvSpPr>
      <dsp:spPr>
        <a:xfrm>
          <a:off x="8679781" y="632410"/>
          <a:ext cx="2866444" cy="1433222"/>
        </a:xfrm>
        <a:prstGeom prst="rect">
          <a:avLst/>
        </a:prstGeom>
        <a:gradFill rotWithShape="0">
          <a:gsLst>
            <a:gs pos="0">
              <a:schemeClr val="accent4">
                <a:shade val="60000"/>
                <a:hueOff val="0"/>
                <a:satOff val="0"/>
                <a:lumOff val="0"/>
                <a:alphaOff val="0"/>
                <a:satMod val="103000"/>
                <a:lumMod val="102000"/>
                <a:tint val="94000"/>
              </a:schemeClr>
            </a:gs>
            <a:gs pos="50000">
              <a:schemeClr val="accent4">
                <a:shade val="60000"/>
                <a:hueOff val="0"/>
                <a:satOff val="0"/>
                <a:lumOff val="0"/>
                <a:alphaOff val="0"/>
                <a:satMod val="110000"/>
                <a:lumMod val="100000"/>
                <a:shade val="100000"/>
              </a:schemeClr>
            </a:gs>
            <a:gs pos="100000">
              <a:schemeClr val="accent4">
                <a:shade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Home</a:t>
          </a:r>
          <a:endParaRPr lang="en-IN" sz="4900" kern="1200" dirty="0"/>
        </a:p>
      </dsp:txBody>
      <dsp:txXfrm>
        <a:off x="8679781" y="632410"/>
        <a:ext cx="2866444" cy="1433222"/>
      </dsp:txXfrm>
    </dsp:sp>
    <dsp:sp modelId="{694A17FC-2BBD-44AE-AE9D-D867206215DD}">
      <dsp:nvSpPr>
        <dsp:cNvPr id="0" name=""/>
        <dsp:cNvSpPr/>
      </dsp:nvSpPr>
      <dsp:spPr>
        <a:xfrm>
          <a:off x="8787" y="2667585"/>
          <a:ext cx="2866444" cy="1433222"/>
        </a:xfrm>
        <a:prstGeom prst="rect">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Home</a:t>
          </a:r>
          <a:endParaRPr lang="en-IN" sz="4900" kern="1200" dirty="0"/>
        </a:p>
      </dsp:txBody>
      <dsp:txXfrm>
        <a:off x="8787" y="2667585"/>
        <a:ext cx="2866444" cy="1433222"/>
      </dsp:txXfrm>
    </dsp:sp>
    <dsp:sp modelId="{22038C2B-EF12-4373-BE08-B29014F125C9}">
      <dsp:nvSpPr>
        <dsp:cNvPr id="0" name=""/>
        <dsp:cNvSpPr/>
      </dsp:nvSpPr>
      <dsp:spPr>
        <a:xfrm>
          <a:off x="3477185" y="2667585"/>
          <a:ext cx="2866444" cy="1433222"/>
        </a:xfrm>
        <a:prstGeom prst="rect">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About Us</a:t>
          </a:r>
          <a:endParaRPr lang="en-IN" sz="4900" kern="1200" dirty="0"/>
        </a:p>
      </dsp:txBody>
      <dsp:txXfrm>
        <a:off x="3477185" y="2667585"/>
        <a:ext cx="2866444" cy="1433222"/>
      </dsp:txXfrm>
    </dsp:sp>
    <dsp:sp modelId="{BCFEEB36-D2BA-43D4-97AE-13237F6B9D55}">
      <dsp:nvSpPr>
        <dsp:cNvPr id="0" name=""/>
        <dsp:cNvSpPr/>
      </dsp:nvSpPr>
      <dsp:spPr>
        <a:xfrm>
          <a:off x="6945582" y="2667585"/>
          <a:ext cx="2866444" cy="1433222"/>
        </a:xfrm>
        <a:prstGeom prst="rect">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Contact</a:t>
          </a:r>
          <a:endParaRPr lang="en-IN" sz="4900" kern="1200" dirty="0"/>
        </a:p>
      </dsp:txBody>
      <dsp:txXfrm>
        <a:off x="6945582" y="2667585"/>
        <a:ext cx="2866444" cy="1433222"/>
      </dsp:txXfrm>
    </dsp:sp>
    <dsp:sp modelId="{0770086D-B7FE-4D88-BF8A-CA62AF9AB2EA}">
      <dsp:nvSpPr>
        <dsp:cNvPr id="0" name=""/>
        <dsp:cNvSpPr/>
      </dsp:nvSpPr>
      <dsp:spPr>
        <a:xfrm>
          <a:off x="10413980" y="2667585"/>
          <a:ext cx="2866444" cy="1433222"/>
        </a:xfrm>
        <a:prstGeom prst="rect">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Login</a:t>
          </a:r>
          <a:endParaRPr lang="en-IN" sz="4900" kern="1200" dirty="0"/>
        </a:p>
      </dsp:txBody>
      <dsp:txXfrm>
        <a:off x="10413980" y="2667585"/>
        <a:ext cx="2866444" cy="1433222"/>
      </dsp:txXfrm>
    </dsp:sp>
    <dsp:sp modelId="{8CC49396-C4D8-4D85-BC90-062F4BDA8EB7}">
      <dsp:nvSpPr>
        <dsp:cNvPr id="0" name=""/>
        <dsp:cNvSpPr/>
      </dsp:nvSpPr>
      <dsp:spPr>
        <a:xfrm>
          <a:off x="11130591" y="4702760"/>
          <a:ext cx="2866444" cy="1433222"/>
        </a:xfrm>
        <a:prstGeom prst="rect">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Customers</a:t>
          </a:r>
          <a:endParaRPr lang="en-IN" sz="4900" kern="1200" dirty="0"/>
        </a:p>
      </dsp:txBody>
      <dsp:txXfrm>
        <a:off x="11130591" y="4702760"/>
        <a:ext cx="2866444" cy="1433222"/>
      </dsp:txXfrm>
    </dsp:sp>
    <dsp:sp modelId="{5A450AAA-1ABD-4D6A-8A6A-25620031B489}">
      <dsp:nvSpPr>
        <dsp:cNvPr id="0" name=""/>
        <dsp:cNvSpPr/>
      </dsp:nvSpPr>
      <dsp:spPr>
        <a:xfrm>
          <a:off x="11130591" y="6737936"/>
          <a:ext cx="2866444" cy="1433222"/>
        </a:xfrm>
        <a:prstGeom prst="rect">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Workers</a:t>
          </a:r>
          <a:endParaRPr lang="en-IN" sz="4900" kern="1200" dirty="0"/>
        </a:p>
      </dsp:txBody>
      <dsp:txXfrm>
        <a:off x="11130591" y="6737936"/>
        <a:ext cx="2866444" cy="1433222"/>
      </dsp:txXfrm>
    </dsp:sp>
    <dsp:sp modelId="{D1E61BE2-466D-46E7-A3AE-F013B1217CF1}">
      <dsp:nvSpPr>
        <dsp:cNvPr id="0" name=""/>
        <dsp:cNvSpPr/>
      </dsp:nvSpPr>
      <dsp:spPr>
        <a:xfrm>
          <a:off x="11130591" y="8773111"/>
          <a:ext cx="2866444" cy="1433222"/>
        </a:xfrm>
        <a:prstGeom prst="rect">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Admin</a:t>
          </a:r>
          <a:endParaRPr lang="en-IN" sz="4900" kern="1200" dirty="0"/>
        </a:p>
      </dsp:txBody>
      <dsp:txXfrm>
        <a:off x="11130591" y="8773111"/>
        <a:ext cx="2866444" cy="1433222"/>
      </dsp:txXfrm>
    </dsp:sp>
    <dsp:sp modelId="{932F1357-800B-49E6-A8DA-778B92205DAD}">
      <dsp:nvSpPr>
        <dsp:cNvPr id="0" name=""/>
        <dsp:cNvSpPr/>
      </dsp:nvSpPr>
      <dsp:spPr>
        <a:xfrm>
          <a:off x="13882377" y="2667585"/>
          <a:ext cx="2866444" cy="1433222"/>
        </a:xfrm>
        <a:prstGeom prst="rect">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Track </a:t>
          </a:r>
          <a:endParaRPr lang="en-IN" sz="4900" kern="1200" dirty="0"/>
        </a:p>
      </dsp:txBody>
      <dsp:txXfrm>
        <a:off x="13882377" y="2667585"/>
        <a:ext cx="2866444" cy="1433222"/>
      </dsp:txXfrm>
    </dsp:sp>
    <dsp:sp modelId="{C6058F37-08DA-413D-8CE4-81D0A5065E3D}">
      <dsp:nvSpPr>
        <dsp:cNvPr id="0" name=""/>
        <dsp:cNvSpPr/>
      </dsp:nvSpPr>
      <dsp:spPr>
        <a:xfrm>
          <a:off x="14598988" y="4702760"/>
          <a:ext cx="2866444" cy="1433222"/>
        </a:xfrm>
        <a:prstGeom prst="rect">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Tracking page </a:t>
          </a:r>
          <a:endParaRPr lang="en-IN" sz="4900" kern="1200" dirty="0"/>
        </a:p>
      </dsp:txBody>
      <dsp:txXfrm>
        <a:off x="14598988" y="4702760"/>
        <a:ext cx="2866444" cy="1433222"/>
      </dsp:txXfrm>
    </dsp:sp>
    <dsp:sp modelId="{04B37634-AEF1-4301-A0F2-97A57C483923}">
      <dsp:nvSpPr>
        <dsp:cNvPr id="0" name=""/>
        <dsp:cNvSpPr/>
      </dsp:nvSpPr>
      <dsp:spPr>
        <a:xfrm>
          <a:off x="17350774" y="2667585"/>
          <a:ext cx="2866444" cy="1433222"/>
        </a:xfrm>
        <a:prstGeom prst="rect">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Instant order</a:t>
          </a:r>
          <a:endParaRPr lang="en-IN" sz="4900" kern="1200" dirty="0"/>
        </a:p>
      </dsp:txBody>
      <dsp:txXfrm>
        <a:off x="17350774" y="2667585"/>
        <a:ext cx="2866444" cy="1433222"/>
      </dsp:txXfrm>
    </dsp:sp>
    <dsp:sp modelId="{7767E13B-50A0-4302-A510-7735AA40AF53}">
      <dsp:nvSpPr>
        <dsp:cNvPr id="0" name=""/>
        <dsp:cNvSpPr/>
      </dsp:nvSpPr>
      <dsp:spPr>
        <a:xfrm>
          <a:off x="18067385" y="4702760"/>
          <a:ext cx="2866444" cy="1433222"/>
        </a:xfrm>
        <a:prstGeom prst="rect">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Parcel details</a:t>
          </a:r>
          <a:endParaRPr lang="en-IN" sz="4900" kern="1200" dirty="0"/>
        </a:p>
      </dsp:txBody>
      <dsp:txXfrm>
        <a:off x="18067385" y="4702760"/>
        <a:ext cx="2866444" cy="1433222"/>
      </dsp:txXfrm>
    </dsp:sp>
    <dsp:sp modelId="{B6F58ABC-B0AC-457D-A0C9-1289F87C9C83}">
      <dsp:nvSpPr>
        <dsp:cNvPr id="0" name=""/>
        <dsp:cNvSpPr/>
      </dsp:nvSpPr>
      <dsp:spPr>
        <a:xfrm>
          <a:off x="18067385" y="6737936"/>
          <a:ext cx="2866444" cy="1433222"/>
        </a:xfrm>
        <a:prstGeom prst="rect">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Essential details</a:t>
          </a:r>
          <a:endParaRPr lang="en-IN" sz="4900" kern="1200" dirty="0"/>
        </a:p>
      </dsp:txBody>
      <dsp:txXfrm>
        <a:off x="18067385" y="6737936"/>
        <a:ext cx="2866444" cy="1433222"/>
      </dsp:txXfrm>
    </dsp:sp>
    <dsp:sp modelId="{BA8DCEE9-849F-4C5E-AA47-59950C3DDA96}">
      <dsp:nvSpPr>
        <dsp:cNvPr id="0" name=""/>
        <dsp:cNvSpPr/>
      </dsp:nvSpPr>
      <dsp:spPr>
        <a:xfrm>
          <a:off x="18067385" y="8773111"/>
          <a:ext cx="2866444" cy="1433222"/>
        </a:xfrm>
        <a:prstGeom prst="rect">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Payment</a:t>
          </a:r>
          <a:endParaRPr lang="en-IN" sz="4900" kern="1200" dirty="0"/>
        </a:p>
      </dsp:txBody>
      <dsp:txXfrm>
        <a:off x="18067385" y="8773111"/>
        <a:ext cx="2866444" cy="14332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C7F30B-7FFA-42F9-B739-6CEFF58165C3}">
      <dsp:nvSpPr>
        <dsp:cNvPr id="0" name=""/>
        <dsp:cNvSpPr/>
      </dsp:nvSpPr>
      <dsp:spPr>
        <a:xfrm>
          <a:off x="5278996" y="3264061"/>
          <a:ext cx="4134542" cy="478376"/>
        </a:xfrm>
        <a:custGeom>
          <a:avLst/>
          <a:gdLst/>
          <a:ahLst/>
          <a:cxnLst/>
          <a:rect l="0" t="0" r="0" b="0"/>
          <a:pathLst>
            <a:path>
              <a:moveTo>
                <a:pt x="0" y="0"/>
              </a:moveTo>
              <a:lnTo>
                <a:pt x="0" y="239188"/>
              </a:lnTo>
              <a:lnTo>
                <a:pt x="4134542" y="239188"/>
              </a:lnTo>
              <a:lnTo>
                <a:pt x="4134542" y="478376"/>
              </a:lnTo>
            </a:path>
          </a:pathLst>
        </a:custGeom>
        <a:noFill/>
        <a:ln w="12700" cap="flat" cmpd="sng" algn="ctr">
          <a:solidFill>
            <a:schemeClr val="accent4">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6993860-6FF3-439E-9DB2-3E0B7DE85287}">
      <dsp:nvSpPr>
        <dsp:cNvPr id="0" name=""/>
        <dsp:cNvSpPr/>
      </dsp:nvSpPr>
      <dsp:spPr>
        <a:xfrm>
          <a:off x="5278996" y="3264061"/>
          <a:ext cx="1378180" cy="478376"/>
        </a:xfrm>
        <a:custGeom>
          <a:avLst/>
          <a:gdLst/>
          <a:ahLst/>
          <a:cxnLst/>
          <a:rect l="0" t="0" r="0" b="0"/>
          <a:pathLst>
            <a:path>
              <a:moveTo>
                <a:pt x="0" y="0"/>
              </a:moveTo>
              <a:lnTo>
                <a:pt x="0" y="239188"/>
              </a:lnTo>
              <a:lnTo>
                <a:pt x="1378180" y="239188"/>
              </a:lnTo>
              <a:lnTo>
                <a:pt x="1378180" y="478376"/>
              </a:lnTo>
            </a:path>
          </a:pathLst>
        </a:custGeom>
        <a:noFill/>
        <a:ln w="12700" cap="flat" cmpd="sng" algn="ctr">
          <a:solidFill>
            <a:schemeClr val="accent4">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4E3E720-62E3-46E2-B427-EB4F1D086BB3}">
      <dsp:nvSpPr>
        <dsp:cNvPr id="0" name=""/>
        <dsp:cNvSpPr/>
      </dsp:nvSpPr>
      <dsp:spPr>
        <a:xfrm>
          <a:off x="3900815" y="3264061"/>
          <a:ext cx="1378180" cy="478376"/>
        </a:xfrm>
        <a:custGeom>
          <a:avLst/>
          <a:gdLst/>
          <a:ahLst/>
          <a:cxnLst/>
          <a:rect l="0" t="0" r="0" b="0"/>
          <a:pathLst>
            <a:path>
              <a:moveTo>
                <a:pt x="1378180" y="0"/>
              </a:moveTo>
              <a:lnTo>
                <a:pt x="1378180" y="239188"/>
              </a:lnTo>
              <a:lnTo>
                <a:pt x="0" y="239188"/>
              </a:lnTo>
              <a:lnTo>
                <a:pt x="0" y="478376"/>
              </a:lnTo>
            </a:path>
          </a:pathLst>
        </a:custGeom>
        <a:noFill/>
        <a:ln w="12700" cap="flat" cmpd="sng" algn="ctr">
          <a:solidFill>
            <a:schemeClr val="accent4">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5EC296-F855-4E79-B4D7-F0383358409A}">
      <dsp:nvSpPr>
        <dsp:cNvPr id="0" name=""/>
        <dsp:cNvSpPr/>
      </dsp:nvSpPr>
      <dsp:spPr>
        <a:xfrm>
          <a:off x="1144453" y="3264061"/>
          <a:ext cx="4134542" cy="478376"/>
        </a:xfrm>
        <a:custGeom>
          <a:avLst/>
          <a:gdLst/>
          <a:ahLst/>
          <a:cxnLst/>
          <a:rect l="0" t="0" r="0" b="0"/>
          <a:pathLst>
            <a:path>
              <a:moveTo>
                <a:pt x="4134542" y="0"/>
              </a:moveTo>
              <a:lnTo>
                <a:pt x="4134542" y="239188"/>
              </a:lnTo>
              <a:lnTo>
                <a:pt x="0" y="239188"/>
              </a:lnTo>
              <a:lnTo>
                <a:pt x="0" y="478376"/>
              </a:lnTo>
            </a:path>
          </a:pathLst>
        </a:custGeom>
        <a:noFill/>
        <a:ln w="12700" cap="flat" cmpd="sng" algn="ctr">
          <a:solidFill>
            <a:schemeClr val="accent4">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09D90B1-C301-4285-8156-B8224FA85C57}">
      <dsp:nvSpPr>
        <dsp:cNvPr id="0" name=""/>
        <dsp:cNvSpPr/>
      </dsp:nvSpPr>
      <dsp:spPr>
        <a:xfrm>
          <a:off x="1383642" y="2125069"/>
          <a:ext cx="2277984" cy="1138992"/>
        </a:xfrm>
        <a:prstGeom prst="rect">
          <a:avLst/>
        </a:prstGeom>
        <a:gradFill rotWithShape="0">
          <a:gsLst>
            <a:gs pos="0">
              <a:schemeClr val="accent4">
                <a:shade val="60000"/>
                <a:hueOff val="0"/>
                <a:satOff val="0"/>
                <a:lumOff val="0"/>
                <a:alphaOff val="0"/>
                <a:satMod val="103000"/>
                <a:lumMod val="102000"/>
                <a:tint val="94000"/>
              </a:schemeClr>
            </a:gs>
            <a:gs pos="50000">
              <a:schemeClr val="accent4">
                <a:shade val="60000"/>
                <a:hueOff val="0"/>
                <a:satOff val="0"/>
                <a:lumOff val="0"/>
                <a:alphaOff val="0"/>
                <a:satMod val="110000"/>
                <a:lumMod val="100000"/>
                <a:shade val="100000"/>
              </a:schemeClr>
            </a:gs>
            <a:gs pos="100000">
              <a:schemeClr val="accent4">
                <a:shade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Status and details of active orders</a:t>
          </a:r>
          <a:endParaRPr lang="en-IN" sz="2600" kern="1200" dirty="0"/>
        </a:p>
      </dsp:txBody>
      <dsp:txXfrm>
        <a:off x="1383642" y="2125069"/>
        <a:ext cx="2277984" cy="1138992"/>
      </dsp:txXfrm>
    </dsp:sp>
    <dsp:sp modelId="{CCF6D21C-F9B6-4997-B13D-EA57F5AD2E14}">
      <dsp:nvSpPr>
        <dsp:cNvPr id="0" name=""/>
        <dsp:cNvSpPr/>
      </dsp:nvSpPr>
      <dsp:spPr>
        <a:xfrm>
          <a:off x="4140003" y="2125069"/>
          <a:ext cx="2277984" cy="1138992"/>
        </a:xfrm>
        <a:prstGeom prst="rect">
          <a:avLst/>
        </a:prstGeom>
        <a:gradFill rotWithShape="0">
          <a:gsLst>
            <a:gs pos="0">
              <a:schemeClr val="accent4">
                <a:shade val="60000"/>
                <a:hueOff val="0"/>
                <a:satOff val="0"/>
                <a:lumOff val="0"/>
                <a:alphaOff val="0"/>
                <a:satMod val="103000"/>
                <a:lumMod val="102000"/>
                <a:tint val="94000"/>
              </a:schemeClr>
            </a:gs>
            <a:gs pos="50000">
              <a:schemeClr val="accent4">
                <a:shade val="60000"/>
                <a:hueOff val="0"/>
                <a:satOff val="0"/>
                <a:lumOff val="0"/>
                <a:alphaOff val="0"/>
                <a:satMod val="110000"/>
                <a:lumMod val="100000"/>
                <a:shade val="100000"/>
              </a:schemeClr>
            </a:gs>
            <a:gs pos="100000">
              <a:schemeClr val="accent4">
                <a:shade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Home</a:t>
          </a:r>
          <a:endParaRPr lang="en-IN" sz="2600" kern="1200" dirty="0"/>
        </a:p>
      </dsp:txBody>
      <dsp:txXfrm>
        <a:off x="4140003" y="2125069"/>
        <a:ext cx="2277984" cy="1138992"/>
      </dsp:txXfrm>
    </dsp:sp>
    <dsp:sp modelId="{5D147492-58D5-428B-A649-107129ECF6B1}">
      <dsp:nvSpPr>
        <dsp:cNvPr id="0" name=""/>
        <dsp:cNvSpPr/>
      </dsp:nvSpPr>
      <dsp:spPr>
        <a:xfrm>
          <a:off x="5461" y="3742438"/>
          <a:ext cx="2277984" cy="1138992"/>
        </a:xfrm>
        <a:prstGeom prst="rect">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Orders</a:t>
          </a:r>
          <a:endParaRPr lang="en-IN" sz="2600" kern="1200" dirty="0"/>
        </a:p>
      </dsp:txBody>
      <dsp:txXfrm>
        <a:off x="5461" y="3742438"/>
        <a:ext cx="2277984" cy="1138992"/>
      </dsp:txXfrm>
    </dsp:sp>
    <dsp:sp modelId="{8603EA02-1B85-4A24-A015-90769C6D9BFA}">
      <dsp:nvSpPr>
        <dsp:cNvPr id="0" name=""/>
        <dsp:cNvSpPr/>
      </dsp:nvSpPr>
      <dsp:spPr>
        <a:xfrm>
          <a:off x="2761822" y="3742438"/>
          <a:ext cx="2277984" cy="1138992"/>
        </a:xfrm>
        <a:prstGeom prst="rect">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Assigned orders</a:t>
          </a:r>
          <a:endParaRPr lang="en-IN" sz="2600" kern="1200" dirty="0"/>
        </a:p>
      </dsp:txBody>
      <dsp:txXfrm>
        <a:off x="2761822" y="3742438"/>
        <a:ext cx="2277984" cy="1138992"/>
      </dsp:txXfrm>
    </dsp:sp>
    <dsp:sp modelId="{E08A5589-5571-409D-AF09-FFA99ED85975}">
      <dsp:nvSpPr>
        <dsp:cNvPr id="0" name=""/>
        <dsp:cNvSpPr/>
      </dsp:nvSpPr>
      <dsp:spPr>
        <a:xfrm>
          <a:off x="5518184" y="3742438"/>
          <a:ext cx="2277984" cy="1138992"/>
        </a:xfrm>
        <a:prstGeom prst="rect">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Total history </a:t>
          </a:r>
          <a:endParaRPr lang="en-IN" sz="2600" kern="1200" dirty="0"/>
        </a:p>
      </dsp:txBody>
      <dsp:txXfrm>
        <a:off x="5518184" y="3742438"/>
        <a:ext cx="2277984" cy="1138992"/>
      </dsp:txXfrm>
    </dsp:sp>
    <dsp:sp modelId="{BD80547D-C91D-4C00-82D2-041A61110BD9}">
      <dsp:nvSpPr>
        <dsp:cNvPr id="0" name=""/>
        <dsp:cNvSpPr/>
      </dsp:nvSpPr>
      <dsp:spPr>
        <a:xfrm>
          <a:off x="8274545" y="3742438"/>
          <a:ext cx="2277984" cy="1138992"/>
        </a:xfrm>
        <a:prstGeom prst="rect">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Payment</a:t>
          </a:r>
          <a:endParaRPr lang="en-IN" sz="2600" kern="1200" dirty="0"/>
        </a:p>
      </dsp:txBody>
      <dsp:txXfrm>
        <a:off x="8274545" y="3742438"/>
        <a:ext cx="2277984" cy="1138992"/>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30.png>
</file>

<file path=ppt/media/image31.png>
</file>

<file path=ppt/media/image32.png>
</file>

<file path=ppt/media/image33.png>
</file>

<file path=ppt/media/image34.png>
</file>

<file path=ppt/media/image35.jp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FAB061-1BD2-41D5-BFBE-598FDB35F3DA}" type="datetimeFigureOut">
              <a:rPr lang="en-US" smtClean="0"/>
              <a:t>10/30/2020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A6C094-1A6F-468E-A148-E9ECDC277162}" type="slidenum">
              <a:rPr lang="en-US" smtClean="0"/>
              <a:t>‹#›</a:t>
            </a:fld>
            <a:endParaRPr lang="en-US"/>
          </a:p>
        </p:txBody>
      </p:sp>
    </p:spTree>
    <p:extLst>
      <p:ext uri="{BB962C8B-B14F-4D97-AF65-F5344CB8AC3E}">
        <p14:creationId xmlns:p14="http://schemas.microsoft.com/office/powerpoint/2010/main" val="2266508255"/>
      </p:ext>
    </p:extLst>
  </p:cSld>
  <p:clrMap bg1="lt1" tx1="dk1" bg2="lt2" tx2="dk2" accent1="accent1" accent2="accent2" accent3="accent3" accent4="accent4" accent5="accent5" accent6="accent6" hlink="hlink" folHlink="folHlink"/>
  <p:notesStyle>
    <a:lvl1pPr marL="0" algn="l" defTabSz="1828891" rtl="0" eaLnBrk="1" latinLnBrk="0" hangingPunct="1">
      <a:defRPr sz="2400" kern="1200">
        <a:solidFill>
          <a:schemeClr val="tx1"/>
        </a:solidFill>
        <a:latin typeface="+mn-lt"/>
        <a:ea typeface="+mn-ea"/>
        <a:cs typeface="+mn-cs"/>
      </a:defRPr>
    </a:lvl1pPr>
    <a:lvl2pPr marL="914446" algn="l" defTabSz="1828891" rtl="0" eaLnBrk="1" latinLnBrk="0" hangingPunct="1">
      <a:defRPr sz="2400" kern="1200">
        <a:solidFill>
          <a:schemeClr val="tx1"/>
        </a:solidFill>
        <a:latin typeface="+mn-lt"/>
        <a:ea typeface="+mn-ea"/>
        <a:cs typeface="+mn-cs"/>
      </a:defRPr>
    </a:lvl2pPr>
    <a:lvl3pPr marL="1828891" algn="l" defTabSz="1828891" rtl="0" eaLnBrk="1" latinLnBrk="0" hangingPunct="1">
      <a:defRPr sz="2400" kern="1200">
        <a:solidFill>
          <a:schemeClr val="tx1"/>
        </a:solidFill>
        <a:latin typeface="+mn-lt"/>
        <a:ea typeface="+mn-ea"/>
        <a:cs typeface="+mn-cs"/>
      </a:defRPr>
    </a:lvl3pPr>
    <a:lvl4pPr marL="2743337" algn="l" defTabSz="1828891" rtl="0" eaLnBrk="1" latinLnBrk="0" hangingPunct="1">
      <a:defRPr sz="2400" kern="1200">
        <a:solidFill>
          <a:schemeClr val="tx1"/>
        </a:solidFill>
        <a:latin typeface="+mn-lt"/>
        <a:ea typeface="+mn-ea"/>
        <a:cs typeface="+mn-cs"/>
      </a:defRPr>
    </a:lvl4pPr>
    <a:lvl5pPr marL="3657783" algn="l" defTabSz="1828891" rtl="0" eaLnBrk="1" latinLnBrk="0" hangingPunct="1">
      <a:defRPr sz="2400" kern="1200">
        <a:solidFill>
          <a:schemeClr val="tx1"/>
        </a:solidFill>
        <a:latin typeface="+mn-lt"/>
        <a:ea typeface="+mn-ea"/>
        <a:cs typeface="+mn-cs"/>
      </a:defRPr>
    </a:lvl5pPr>
    <a:lvl6pPr marL="4572229" algn="l" defTabSz="1828891" rtl="0" eaLnBrk="1" latinLnBrk="0" hangingPunct="1">
      <a:defRPr sz="2400" kern="1200">
        <a:solidFill>
          <a:schemeClr val="tx1"/>
        </a:solidFill>
        <a:latin typeface="+mn-lt"/>
        <a:ea typeface="+mn-ea"/>
        <a:cs typeface="+mn-cs"/>
      </a:defRPr>
    </a:lvl6pPr>
    <a:lvl7pPr marL="5486674" algn="l" defTabSz="1828891" rtl="0" eaLnBrk="1" latinLnBrk="0" hangingPunct="1">
      <a:defRPr sz="2400" kern="1200">
        <a:solidFill>
          <a:schemeClr val="tx1"/>
        </a:solidFill>
        <a:latin typeface="+mn-lt"/>
        <a:ea typeface="+mn-ea"/>
        <a:cs typeface="+mn-cs"/>
      </a:defRPr>
    </a:lvl7pPr>
    <a:lvl8pPr marL="6401120" algn="l" defTabSz="1828891" rtl="0" eaLnBrk="1" latinLnBrk="0" hangingPunct="1">
      <a:defRPr sz="2400" kern="1200">
        <a:solidFill>
          <a:schemeClr val="tx1"/>
        </a:solidFill>
        <a:latin typeface="+mn-lt"/>
        <a:ea typeface="+mn-ea"/>
        <a:cs typeface="+mn-cs"/>
      </a:defRPr>
    </a:lvl8pPr>
    <a:lvl9pPr marL="7315566" algn="l" defTabSz="1828891"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4670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8853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2306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10270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7A9917B-9746-4E97-B858-5D5401B510A9}"/>
              </a:ext>
            </a:extLst>
          </p:cNvPr>
          <p:cNvSpPr>
            <a:spLocks noGrp="1"/>
          </p:cNvSpPr>
          <p:nvPr>
            <p:ph type="pic" sz="quarter" idx="10"/>
          </p:nvPr>
        </p:nvSpPr>
        <p:spPr>
          <a:xfrm>
            <a:off x="0" y="0"/>
            <a:ext cx="12193588" cy="13716000"/>
          </a:xfrm>
          <a:prstGeom prst="rect">
            <a:avLst/>
          </a:prstGeom>
        </p:spPr>
        <p:txBody>
          <a:bodyPr/>
          <a:lstStyle/>
          <a:p>
            <a:endParaRPr lang="en-US"/>
          </a:p>
        </p:txBody>
      </p:sp>
      <p:sp>
        <p:nvSpPr>
          <p:cNvPr id="6" name="Picture Placeholder 5">
            <a:extLst>
              <a:ext uri="{FF2B5EF4-FFF2-40B4-BE49-F238E27FC236}">
                <a16:creationId xmlns:a16="http://schemas.microsoft.com/office/drawing/2014/main" id="{A8378153-9948-4FBF-B59E-DB4997B3133A}"/>
              </a:ext>
            </a:extLst>
          </p:cNvPr>
          <p:cNvSpPr>
            <a:spLocks noGrp="1"/>
          </p:cNvSpPr>
          <p:nvPr>
            <p:ph type="pic" sz="quarter" idx="11"/>
          </p:nvPr>
        </p:nvSpPr>
        <p:spPr>
          <a:xfrm>
            <a:off x="14205531" y="2843349"/>
            <a:ext cx="8030347" cy="8029302"/>
          </a:xfrm>
          <a:prstGeom prst="ellipse">
            <a:avLst/>
          </a:prstGeom>
        </p:spPr>
        <p:txBody>
          <a:bodyPr/>
          <a:lstStyle/>
          <a:p>
            <a:endParaRPr lang="en-US"/>
          </a:p>
        </p:txBody>
      </p:sp>
    </p:spTree>
    <p:extLst>
      <p:ext uri="{BB962C8B-B14F-4D97-AF65-F5344CB8AC3E}">
        <p14:creationId xmlns:p14="http://schemas.microsoft.com/office/powerpoint/2010/main" val="37104651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86546E1-6A25-4752-9CB2-D0B43E694300}"/>
              </a:ext>
            </a:extLst>
          </p:cNvPr>
          <p:cNvSpPr>
            <a:spLocks noGrp="1"/>
          </p:cNvSpPr>
          <p:nvPr>
            <p:ph type="pic" sz="quarter" idx="10"/>
          </p:nvPr>
        </p:nvSpPr>
        <p:spPr>
          <a:xfrm>
            <a:off x="0" y="0"/>
            <a:ext cx="12193588" cy="13533120"/>
          </a:xfrm>
          <a:prstGeom prst="homePlate">
            <a:avLst/>
          </a:prstGeom>
        </p:spPr>
        <p:txBody>
          <a:bodyPr/>
          <a:lstStyle/>
          <a:p>
            <a:endParaRPr lang="en-US"/>
          </a:p>
        </p:txBody>
      </p:sp>
    </p:spTree>
    <p:extLst>
      <p:ext uri="{BB962C8B-B14F-4D97-AF65-F5344CB8AC3E}">
        <p14:creationId xmlns:p14="http://schemas.microsoft.com/office/powerpoint/2010/main" val="38187467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3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F2E946E-A8CF-4CC2-955C-0A96FCC09AA5}"/>
              </a:ext>
            </a:extLst>
          </p:cNvPr>
          <p:cNvSpPr>
            <a:spLocks noGrp="1"/>
          </p:cNvSpPr>
          <p:nvPr>
            <p:ph type="pic" sz="quarter" idx="10"/>
          </p:nvPr>
        </p:nvSpPr>
        <p:spPr>
          <a:xfrm>
            <a:off x="1097423" y="1071156"/>
            <a:ext cx="22192329" cy="11573688"/>
          </a:xfrm>
          <a:prstGeom prst="rect">
            <a:avLst/>
          </a:prstGeom>
        </p:spPr>
        <p:txBody>
          <a:bodyPr/>
          <a:lstStyle/>
          <a:p>
            <a:endParaRPr lang="en-US"/>
          </a:p>
        </p:txBody>
      </p:sp>
    </p:spTree>
    <p:extLst>
      <p:ext uri="{BB962C8B-B14F-4D97-AF65-F5344CB8AC3E}">
        <p14:creationId xmlns:p14="http://schemas.microsoft.com/office/powerpoint/2010/main" val="25809460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6C7718A-1045-4A40-9548-EE1E8B395948}"/>
              </a:ext>
            </a:extLst>
          </p:cNvPr>
          <p:cNvSpPr>
            <a:spLocks noGrp="1"/>
          </p:cNvSpPr>
          <p:nvPr>
            <p:ph type="pic" sz="quarter" idx="10"/>
          </p:nvPr>
        </p:nvSpPr>
        <p:spPr>
          <a:xfrm>
            <a:off x="12193587" y="0"/>
            <a:ext cx="12193588" cy="6858000"/>
          </a:xfrm>
          <a:prstGeom prst="rect">
            <a:avLst/>
          </a:prstGeom>
        </p:spPr>
        <p:txBody>
          <a:bodyPr/>
          <a:lstStyle/>
          <a:p>
            <a:endParaRPr lang="en-US"/>
          </a:p>
        </p:txBody>
      </p:sp>
    </p:spTree>
    <p:extLst>
      <p:ext uri="{BB962C8B-B14F-4D97-AF65-F5344CB8AC3E}">
        <p14:creationId xmlns:p14="http://schemas.microsoft.com/office/powerpoint/2010/main" val="34127617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C42FB56-40CD-4C88-A68F-7355DE4C26FF}"/>
              </a:ext>
            </a:extLst>
          </p:cNvPr>
          <p:cNvSpPr>
            <a:spLocks noGrp="1"/>
          </p:cNvSpPr>
          <p:nvPr>
            <p:ph type="pic" sz="quarter" idx="10"/>
          </p:nvPr>
        </p:nvSpPr>
        <p:spPr>
          <a:xfrm>
            <a:off x="0" y="0"/>
            <a:ext cx="12193588" cy="6858000"/>
          </a:xfrm>
          <a:prstGeom prst="rect">
            <a:avLst/>
          </a:prstGeom>
        </p:spPr>
        <p:txBody>
          <a:bodyPr/>
          <a:lstStyle/>
          <a:p>
            <a:endParaRPr lang="en-US"/>
          </a:p>
        </p:txBody>
      </p:sp>
      <p:sp>
        <p:nvSpPr>
          <p:cNvPr id="5" name="Picture Placeholder 3">
            <a:extLst>
              <a:ext uri="{FF2B5EF4-FFF2-40B4-BE49-F238E27FC236}">
                <a16:creationId xmlns:a16="http://schemas.microsoft.com/office/drawing/2014/main" id="{668E1B58-6CF4-4B08-85A5-7925EF0285AB}"/>
              </a:ext>
            </a:extLst>
          </p:cNvPr>
          <p:cNvSpPr>
            <a:spLocks noGrp="1"/>
          </p:cNvSpPr>
          <p:nvPr>
            <p:ph type="pic" sz="quarter" idx="11"/>
          </p:nvPr>
        </p:nvSpPr>
        <p:spPr>
          <a:xfrm>
            <a:off x="0" y="6858000"/>
            <a:ext cx="12193588" cy="6858000"/>
          </a:xfrm>
          <a:prstGeom prst="rect">
            <a:avLst/>
          </a:prstGeom>
        </p:spPr>
        <p:txBody>
          <a:bodyPr/>
          <a:lstStyle/>
          <a:p>
            <a:endParaRPr lang="en-US"/>
          </a:p>
        </p:txBody>
      </p:sp>
    </p:spTree>
    <p:extLst>
      <p:ext uri="{BB962C8B-B14F-4D97-AF65-F5344CB8AC3E}">
        <p14:creationId xmlns:p14="http://schemas.microsoft.com/office/powerpoint/2010/main" val="29857101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EE8422F-5082-4EB7-B288-1FFDAC416012}"/>
              </a:ext>
            </a:extLst>
          </p:cNvPr>
          <p:cNvSpPr>
            <a:spLocks noGrp="1"/>
          </p:cNvSpPr>
          <p:nvPr>
            <p:ph type="pic" sz="quarter" idx="10"/>
          </p:nvPr>
        </p:nvSpPr>
        <p:spPr>
          <a:xfrm>
            <a:off x="783239" y="1606551"/>
            <a:ext cx="5252134" cy="5251450"/>
          </a:xfrm>
          <a:prstGeom prst="rect">
            <a:avLst/>
          </a:prstGeom>
        </p:spPr>
        <p:txBody>
          <a:bodyPr/>
          <a:lstStyle/>
          <a:p>
            <a:endParaRPr lang="en-US"/>
          </a:p>
        </p:txBody>
      </p:sp>
      <p:sp>
        <p:nvSpPr>
          <p:cNvPr id="5" name="Picture Placeholder 3">
            <a:extLst>
              <a:ext uri="{FF2B5EF4-FFF2-40B4-BE49-F238E27FC236}">
                <a16:creationId xmlns:a16="http://schemas.microsoft.com/office/drawing/2014/main" id="{8F9D6D81-3516-4942-8392-79B99615DBA9}"/>
              </a:ext>
            </a:extLst>
          </p:cNvPr>
          <p:cNvSpPr>
            <a:spLocks noGrp="1"/>
          </p:cNvSpPr>
          <p:nvPr>
            <p:ph type="pic" sz="quarter" idx="11"/>
          </p:nvPr>
        </p:nvSpPr>
        <p:spPr>
          <a:xfrm>
            <a:off x="6445000" y="1606551"/>
            <a:ext cx="5252134" cy="5251450"/>
          </a:xfrm>
          <a:prstGeom prst="rect">
            <a:avLst/>
          </a:prstGeom>
        </p:spPr>
        <p:txBody>
          <a:bodyPr/>
          <a:lstStyle/>
          <a:p>
            <a:endParaRPr lang="en-US"/>
          </a:p>
        </p:txBody>
      </p:sp>
      <p:sp>
        <p:nvSpPr>
          <p:cNvPr id="6" name="Picture Placeholder 3">
            <a:extLst>
              <a:ext uri="{FF2B5EF4-FFF2-40B4-BE49-F238E27FC236}">
                <a16:creationId xmlns:a16="http://schemas.microsoft.com/office/drawing/2014/main" id="{E3298906-45FC-4BEB-B8AE-88AC4E9AC324}"/>
              </a:ext>
            </a:extLst>
          </p:cNvPr>
          <p:cNvSpPr>
            <a:spLocks noGrp="1"/>
          </p:cNvSpPr>
          <p:nvPr>
            <p:ph type="pic" sz="quarter" idx="12"/>
          </p:nvPr>
        </p:nvSpPr>
        <p:spPr>
          <a:xfrm>
            <a:off x="783239" y="7119077"/>
            <a:ext cx="5252134" cy="5251450"/>
          </a:xfrm>
          <a:prstGeom prst="rect">
            <a:avLst/>
          </a:prstGeom>
        </p:spPr>
        <p:txBody>
          <a:bodyPr/>
          <a:lstStyle/>
          <a:p>
            <a:endParaRPr lang="en-US"/>
          </a:p>
        </p:txBody>
      </p:sp>
      <p:sp>
        <p:nvSpPr>
          <p:cNvPr id="7" name="Picture Placeholder 3">
            <a:extLst>
              <a:ext uri="{FF2B5EF4-FFF2-40B4-BE49-F238E27FC236}">
                <a16:creationId xmlns:a16="http://schemas.microsoft.com/office/drawing/2014/main" id="{1C6A8BE1-6773-4601-B3B1-D090EB8CFC8C}"/>
              </a:ext>
            </a:extLst>
          </p:cNvPr>
          <p:cNvSpPr>
            <a:spLocks noGrp="1"/>
          </p:cNvSpPr>
          <p:nvPr>
            <p:ph type="pic" sz="quarter" idx="13"/>
          </p:nvPr>
        </p:nvSpPr>
        <p:spPr>
          <a:xfrm>
            <a:off x="6445000" y="7119077"/>
            <a:ext cx="5252134" cy="5251450"/>
          </a:xfrm>
          <a:prstGeom prst="rect">
            <a:avLst/>
          </a:prstGeom>
        </p:spPr>
        <p:txBody>
          <a:bodyPr/>
          <a:lstStyle/>
          <a:p>
            <a:endParaRPr lang="en-US"/>
          </a:p>
        </p:txBody>
      </p:sp>
    </p:spTree>
    <p:extLst>
      <p:ext uri="{BB962C8B-B14F-4D97-AF65-F5344CB8AC3E}">
        <p14:creationId xmlns:p14="http://schemas.microsoft.com/office/powerpoint/2010/main" val="10927794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7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11B367A6-6EE7-486F-A78D-60ACC5ADD24B}"/>
              </a:ext>
            </a:extLst>
          </p:cNvPr>
          <p:cNvSpPr>
            <a:spLocks noGrp="1"/>
          </p:cNvSpPr>
          <p:nvPr>
            <p:ph type="pic" sz="quarter" idx="10"/>
          </p:nvPr>
        </p:nvSpPr>
        <p:spPr>
          <a:xfrm>
            <a:off x="7471749" y="0"/>
            <a:ext cx="16915426" cy="6858000"/>
          </a:xfrm>
          <a:prstGeom prst="rect">
            <a:avLst/>
          </a:prstGeom>
        </p:spPr>
        <p:txBody>
          <a:bodyPr/>
          <a:lstStyle/>
          <a:p>
            <a:endParaRPr lang="en-US"/>
          </a:p>
        </p:txBody>
      </p:sp>
      <p:sp>
        <p:nvSpPr>
          <p:cNvPr id="5" name="Picture Placeholder 3">
            <a:extLst>
              <a:ext uri="{FF2B5EF4-FFF2-40B4-BE49-F238E27FC236}">
                <a16:creationId xmlns:a16="http://schemas.microsoft.com/office/drawing/2014/main" id="{D8540E16-4734-42F5-B882-FFBB54DBFC99}"/>
              </a:ext>
            </a:extLst>
          </p:cNvPr>
          <p:cNvSpPr>
            <a:spLocks noGrp="1"/>
          </p:cNvSpPr>
          <p:nvPr>
            <p:ph type="pic" sz="quarter" idx="11"/>
          </p:nvPr>
        </p:nvSpPr>
        <p:spPr>
          <a:xfrm>
            <a:off x="7471749" y="6858000"/>
            <a:ext cx="16915426" cy="6858000"/>
          </a:xfrm>
          <a:prstGeom prst="rect">
            <a:avLst/>
          </a:prstGeom>
        </p:spPr>
        <p:txBody>
          <a:bodyPr/>
          <a:lstStyle/>
          <a:p>
            <a:endParaRPr lang="en-US"/>
          </a:p>
        </p:txBody>
      </p:sp>
    </p:spTree>
    <p:extLst>
      <p:ext uri="{BB962C8B-B14F-4D97-AF65-F5344CB8AC3E}">
        <p14:creationId xmlns:p14="http://schemas.microsoft.com/office/powerpoint/2010/main" val="42461427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8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B346E02-D244-4E9B-81FC-7D9298A052B3}"/>
              </a:ext>
            </a:extLst>
          </p:cNvPr>
          <p:cNvSpPr>
            <a:spLocks noGrp="1"/>
          </p:cNvSpPr>
          <p:nvPr>
            <p:ph type="pic" sz="quarter" idx="10"/>
          </p:nvPr>
        </p:nvSpPr>
        <p:spPr>
          <a:xfrm>
            <a:off x="749399" y="1"/>
            <a:ext cx="5722095" cy="10788650"/>
          </a:xfrm>
          <a:prstGeom prst="rect">
            <a:avLst/>
          </a:prstGeom>
        </p:spPr>
        <p:txBody>
          <a:bodyPr/>
          <a:lstStyle/>
          <a:p>
            <a:endParaRPr lang="en-US"/>
          </a:p>
        </p:txBody>
      </p:sp>
      <p:sp>
        <p:nvSpPr>
          <p:cNvPr id="5" name="Picture Placeholder 3">
            <a:extLst>
              <a:ext uri="{FF2B5EF4-FFF2-40B4-BE49-F238E27FC236}">
                <a16:creationId xmlns:a16="http://schemas.microsoft.com/office/drawing/2014/main" id="{65D65F0D-348D-4AA4-8853-46826D788E7F}"/>
              </a:ext>
            </a:extLst>
          </p:cNvPr>
          <p:cNvSpPr>
            <a:spLocks noGrp="1"/>
          </p:cNvSpPr>
          <p:nvPr>
            <p:ph type="pic" sz="quarter" idx="11"/>
          </p:nvPr>
        </p:nvSpPr>
        <p:spPr>
          <a:xfrm>
            <a:off x="7386013" y="2927351"/>
            <a:ext cx="5722095" cy="10788650"/>
          </a:xfrm>
          <a:prstGeom prst="rect">
            <a:avLst/>
          </a:prstGeom>
        </p:spPr>
        <p:txBody>
          <a:bodyPr/>
          <a:lstStyle/>
          <a:p>
            <a:endParaRPr lang="en-US"/>
          </a:p>
        </p:txBody>
      </p:sp>
    </p:spTree>
    <p:extLst>
      <p:ext uri="{BB962C8B-B14F-4D97-AF65-F5344CB8AC3E}">
        <p14:creationId xmlns:p14="http://schemas.microsoft.com/office/powerpoint/2010/main" val="3856569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9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670A592-E7D2-4CB1-9376-71262E852EB5}"/>
              </a:ext>
            </a:extLst>
          </p:cNvPr>
          <p:cNvSpPr>
            <a:spLocks noGrp="1"/>
          </p:cNvSpPr>
          <p:nvPr>
            <p:ph type="pic" sz="quarter" idx="10"/>
          </p:nvPr>
        </p:nvSpPr>
        <p:spPr>
          <a:xfrm>
            <a:off x="130648" y="0"/>
            <a:ext cx="5801481" cy="6858000"/>
          </a:xfrm>
          <a:prstGeom prst="rect">
            <a:avLst/>
          </a:prstGeom>
        </p:spPr>
        <p:txBody>
          <a:bodyPr/>
          <a:lstStyle/>
          <a:p>
            <a:endParaRPr lang="en-US"/>
          </a:p>
        </p:txBody>
      </p:sp>
      <p:sp>
        <p:nvSpPr>
          <p:cNvPr id="5" name="Picture Placeholder 3">
            <a:extLst>
              <a:ext uri="{FF2B5EF4-FFF2-40B4-BE49-F238E27FC236}">
                <a16:creationId xmlns:a16="http://schemas.microsoft.com/office/drawing/2014/main" id="{46002A79-A806-40A1-BBE7-C15F6F24D76F}"/>
              </a:ext>
            </a:extLst>
          </p:cNvPr>
          <p:cNvSpPr>
            <a:spLocks noGrp="1"/>
          </p:cNvSpPr>
          <p:nvPr>
            <p:ph type="pic" sz="quarter" idx="11"/>
          </p:nvPr>
        </p:nvSpPr>
        <p:spPr>
          <a:xfrm>
            <a:off x="6235333" y="0"/>
            <a:ext cx="5801481" cy="6858000"/>
          </a:xfrm>
          <a:prstGeom prst="rect">
            <a:avLst/>
          </a:prstGeom>
        </p:spPr>
        <p:txBody>
          <a:bodyPr/>
          <a:lstStyle/>
          <a:p>
            <a:endParaRPr lang="en-US"/>
          </a:p>
        </p:txBody>
      </p:sp>
      <p:sp>
        <p:nvSpPr>
          <p:cNvPr id="6" name="Picture Placeholder 3">
            <a:extLst>
              <a:ext uri="{FF2B5EF4-FFF2-40B4-BE49-F238E27FC236}">
                <a16:creationId xmlns:a16="http://schemas.microsoft.com/office/drawing/2014/main" id="{8A6D509B-817D-41BB-A2AC-C6E91D45D640}"/>
              </a:ext>
            </a:extLst>
          </p:cNvPr>
          <p:cNvSpPr>
            <a:spLocks noGrp="1"/>
          </p:cNvSpPr>
          <p:nvPr>
            <p:ph type="pic" sz="quarter" idx="12"/>
          </p:nvPr>
        </p:nvSpPr>
        <p:spPr>
          <a:xfrm>
            <a:off x="12340018" y="0"/>
            <a:ext cx="5801481" cy="6858000"/>
          </a:xfrm>
          <a:prstGeom prst="rect">
            <a:avLst/>
          </a:prstGeom>
        </p:spPr>
        <p:txBody>
          <a:bodyPr/>
          <a:lstStyle/>
          <a:p>
            <a:endParaRPr lang="en-US"/>
          </a:p>
        </p:txBody>
      </p:sp>
      <p:sp>
        <p:nvSpPr>
          <p:cNvPr id="7" name="Picture Placeholder 3">
            <a:extLst>
              <a:ext uri="{FF2B5EF4-FFF2-40B4-BE49-F238E27FC236}">
                <a16:creationId xmlns:a16="http://schemas.microsoft.com/office/drawing/2014/main" id="{6628DF17-35FF-4BD5-ABD8-C466523E0453}"/>
              </a:ext>
            </a:extLst>
          </p:cNvPr>
          <p:cNvSpPr>
            <a:spLocks noGrp="1"/>
          </p:cNvSpPr>
          <p:nvPr>
            <p:ph type="pic" sz="quarter" idx="13"/>
          </p:nvPr>
        </p:nvSpPr>
        <p:spPr>
          <a:xfrm>
            <a:off x="18444702" y="0"/>
            <a:ext cx="5801481" cy="6858000"/>
          </a:xfrm>
          <a:prstGeom prst="rect">
            <a:avLst/>
          </a:prstGeom>
        </p:spPr>
        <p:txBody>
          <a:bodyPr/>
          <a:lstStyle/>
          <a:p>
            <a:endParaRPr lang="en-US"/>
          </a:p>
        </p:txBody>
      </p:sp>
    </p:spTree>
    <p:extLst>
      <p:ext uri="{BB962C8B-B14F-4D97-AF65-F5344CB8AC3E}">
        <p14:creationId xmlns:p14="http://schemas.microsoft.com/office/powerpoint/2010/main" val="34775243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0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004F20A-56E1-4FE1-AA7C-9A994A6DAB41}"/>
              </a:ext>
            </a:extLst>
          </p:cNvPr>
          <p:cNvSpPr>
            <a:spLocks noGrp="1"/>
          </p:cNvSpPr>
          <p:nvPr>
            <p:ph type="pic" sz="quarter" idx="10"/>
          </p:nvPr>
        </p:nvSpPr>
        <p:spPr>
          <a:xfrm>
            <a:off x="914519" y="600077"/>
            <a:ext cx="19179497" cy="10661650"/>
          </a:xfrm>
          <a:prstGeom prst="rect">
            <a:avLst/>
          </a:prstGeom>
        </p:spPr>
        <p:txBody>
          <a:bodyPr/>
          <a:lstStyle/>
          <a:p>
            <a:endParaRPr lang="en-US"/>
          </a:p>
        </p:txBody>
      </p:sp>
    </p:spTree>
    <p:extLst>
      <p:ext uri="{BB962C8B-B14F-4D97-AF65-F5344CB8AC3E}">
        <p14:creationId xmlns:p14="http://schemas.microsoft.com/office/powerpoint/2010/main" val="37317154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7_Custom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AE82DBE-0A7E-4455-9289-7ED4F56D8440}"/>
              </a:ext>
            </a:extLst>
          </p:cNvPr>
          <p:cNvSpPr>
            <a:spLocks noGrp="1"/>
          </p:cNvSpPr>
          <p:nvPr>
            <p:ph type="pic" sz="quarter" idx="10"/>
          </p:nvPr>
        </p:nvSpPr>
        <p:spPr>
          <a:xfrm>
            <a:off x="9981950" y="1463040"/>
            <a:ext cx="13667762" cy="10789919"/>
          </a:xfrm>
          <a:custGeom>
            <a:avLst/>
            <a:gdLst>
              <a:gd name="connsiteX0" fmla="*/ 7718986 w 13667762"/>
              <a:gd name="connsiteY0" fmla="*/ 2978331 h 10789919"/>
              <a:gd name="connsiteX1" fmla="*/ 9396210 w 13667762"/>
              <a:gd name="connsiteY1" fmla="*/ 2978331 h 10789919"/>
              <a:gd name="connsiteX2" fmla="*/ 4855512 w 13667762"/>
              <a:gd name="connsiteY2" fmla="*/ 10789919 h 10789919"/>
              <a:gd name="connsiteX3" fmla="*/ 3178290 w 13667762"/>
              <a:gd name="connsiteY3" fmla="*/ 10789919 h 10789919"/>
              <a:gd name="connsiteX4" fmla="*/ 2903342 w 13667762"/>
              <a:gd name="connsiteY4" fmla="*/ 2024741 h 10789919"/>
              <a:gd name="connsiteX5" fmla="*/ 4444049 w 13667762"/>
              <a:gd name="connsiteY5" fmla="*/ 2024741 h 10789919"/>
              <a:gd name="connsiteX6" fmla="*/ 1540707 w 13667762"/>
              <a:gd name="connsiteY6" fmla="*/ 6962500 h 10789919"/>
              <a:gd name="connsiteX7" fmla="*/ 0 w 13667762"/>
              <a:gd name="connsiteY7" fmla="*/ 6962500 h 10789919"/>
              <a:gd name="connsiteX8" fmla="*/ 11990542 w 13667762"/>
              <a:gd name="connsiteY8" fmla="*/ 1972488 h 10789919"/>
              <a:gd name="connsiteX9" fmla="*/ 13667762 w 13667762"/>
              <a:gd name="connsiteY9" fmla="*/ 1972488 h 10789919"/>
              <a:gd name="connsiteX10" fmla="*/ 9127066 w 13667762"/>
              <a:gd name="connsiteY10" fmla="*/ 9784076 h 10789919"/>
              <a:gd name="connsiteX11" fmla="*/ 7449842 w 13667762"/>
              <a:gd name="connsiteY11" fmla="*/ 9784076 h 10789919"/>
              <a:gd name="connsiteX12" fmla="*/ 5061285 w 13667762"/>
              <a:gd name="connsiteY12" fmla="*/ 1280161 h 10789919"/>
              <a:gd name="connsiteX13" fmla="*/ 6738507 w 13667762"/>
              <a:gd name="connsiteY13" fmla="*/ 1280161 h 10789919"/>
              <a:gd name="connsiteX14" fmla="*/ 2197809 w 13667762"/>
              <a:gd name="connsiteY14" fmla="*/ 9091748 h 10789919"/>
              <a:gd name="connsiteX15" fmla="*/ 520587 w 13667762"/>
              <a:gd name="connsiteY15" fmla="*/ 9091748 h 10789919"/>
              <a:gd name="connsiteX16" fmla="*/ 10775694 w 13667762"/>
              <a:gd name="connsiteY16" fmla="*/ 914399 h 10789919"/>
              <a:gd name="connsiteX17" fmla="*/ 12452918 w 13667762"/>
              <a:gd name="connsiteY17" fmla="*/ 914399 h 10789919"/>
              <a:gd name="connsiteX18" fmla="*/ 7912218 w 13667762"/>
              <a:gd name="connsiteY18" fmla="*/ 8725987 h 10789919"/>
              <a:gd name="connsiteX19" fmla="*/ 6234998 w 13667762"/>
              <a:gd name="connsiteY19" fmla="*/ 8725987 h 10789919"/>
              <a:gd name="connsiteX20" fmla="*/ 7666734 w 13667762"/>
              <a:gd name="connsiteY20" fmla="*/ 0 h 10789919"/>
              <a:gd name="connsiteX21" fmla="*/ 9343958 w 13667762"/>
              <a:gd name="connsiteY21" fmla="*/ 0 h 10789919"/>
              <a:gd name="connsiteX22" fmla="*/ 4803260 w 13667762"/>
              <a:gd name="connsiteY22" fmla="*/ 7811588 h 10789919"/>
              <a:gd name="connsiteX23" fmla="*/ 3126038 w 13667762"/>
              <a:gd name="connsiteY23" fmla="*/ 7811588 h 1078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67762" h="10789919">
                <a:moveTo>
                  <a:pt x="7718986" y="2978331"/>
                </a:moveTo>
                <a:lnTo>
                  <a:pt x="9396210" y="2978331"/>
                </a:lnTo>
                <a:lnTo>
                  <a:pt x="4855512" y="10789919"/>
                </a:lnTo>
                <a:lnTo>
                  <a:pt x="3178290" y="10789919"/>
                </a:lnTo>
                <a:close/>
                <a:moveTo>
                  <a:pt x="2903342" y="2024741"/>
                </a:moveTo>
                <a:lnTo>
                  <a:pt x="4444049" y="2024741"/>
                </a:lnTo>
                <a:lnTo>
                  <a:pt x="1540707" y="6962500"/>
                </a:lnTo>
                <a:lnTo>
                  <a:pt x="0" y="6962500"/>
                </a:lnTo>
                <a:close/>
                <a:moveTo>
                  <a:pt x="11990542" y="1972488"/>
                </a:moveTo>
                <a:lnTo>
                  <a:pt x="13667762" y="1972488"/>
                </a:lnTo>
                <a:lnTo>
                  <a:pt x="9127066" y="9784076"/>
                </a:lnTo>
                <a:lnTo>
                  <a:pt x="7449842" y="9784076"/>
                </a:lnTo>
                <a:close/>
                <a:moveTo>
                  <a:pt x="5061285" y="1280161"/>
                </a:moveTo>
                <a:lnTo>
                  <a:pt x="6738507" y="1280161"/>
                </a:lnTo>
                <a:lnTo>
                  <a:pt x="2197809" y="9091748"/>
                </a:lnTo>
                <a:lnTo>
                  <a:pt x="520587" y="9091748"/>
                </a:lnTo>
                <a:close/>
                <a:moveTo>
                  <a:pt x="10775694" y="914399"/>
                </a:moveTo>
                <a:lnTo>
                  <a:pt x="12452918" y="914399"/>
                </a:lnTo>
                <a:lnTo>
                  <a:pt x="7912218" y="8725987"/>
                </a:lnTo>
                <a:lnTo>
                  <a:pt x="6234998" y="8725987"/>
                </a:lnTo>
                <a:close/>
                <a:moveTo>
                  <a:pt x="7666734" y="0"/>
                </a:moveTo>
                <a:lnTo>
                  <a:pt x="9343958" y="0"/>
                </a:lnTo>
                <a:lnTo>
                  <a:pt x="4803260" y="7811588"/>
                </a:lnTo>
                <a:lnTo>
                  <a:pt x="3126038" y="7811588"/>
                </a:lnTo>
                <a:close/>
              </a:path>
            </a:pathLst>
          </a:custGeom>
        </p:spPr>
        <p:txBody>
          <a:bodyPr wrap="square">
            <a:noAutofit/>
          </a:bodyPr>
          <a:lstStyle/>
          <a:p>
            <a:endParaRPr lang="en-US"/>
          </a:p>
        </p:txBody>
      </p:sp>
    </p:spTree>
    <p:extLst>
      <p:ext uri="{BB962C8B-B14F-4D97-AF65-F5344CB8AC3E}">
        <p14:creationId xmlns:p14="http://schemas.microsoft.com/office/powerpoint/2010/main" val="31164955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1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726E5DFA-C062-41A1-B348-951EC7CCA9DD}"/>
              </a:ext>
            </a:extLst>
          </p:cNvPr>
          <p:cNvSpPr>
            <a:spLocks noGrp="1"/>
          </p:cNvSpPr>
          <p:nvPr>
            <p:ph type="pic" sz="quarter" idx="10"/>
          </p:nvPr>
        </p:nvSpPr>
        <p:spPr>
          <a:xfrm>
            <a:off x="9170594" y="6087927"/>
            <a:ext cx="15216581" cy="6661150"/>
          </a:xfrm>
          <a:prstGeom prst="rect">
            <a:avLst/>
          </a:prstGeom>
        </p:spPr>
        <p:txBody>
          <a:bodyPr/>
          <a:lstStyle/>
          <a:p>
            <a:endParaRPr lang="en-US"/>
          </a:p>
        </p:txBody>
      </p:sp>
    </p:spTree>
    <p:extLst>
      <p:ext uri="{BB962C8B-B14F-4D97-AF65-F5344CB8AC3E}">
        <p14:creationId xmlns:p14="http://schemas.microsoft.com/office/powerpoint/2010/main" val="2367194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2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0DACEF4-B37B-4961-93EE-E1B737AABEA2}"/>
              </a:ext>
            </a:extLst>
          </p:cNvPr>
          <p:cNvSpPr>
            <a:spLocks noGrp="1"/>
          </p:cNvSpPr>
          <p:nvPr>
            <p:ph type="pic" sz="quarter" idx="10"/>
          </p:nvPr>
        </p:nvSpPr>
        <p:spPr>
          <a:xfrm>
            <a:off x="1568654" y="3762103"/>
            <a:ext cx="11495905" cy="9953898"/>
          </a:xfrm>
          <a:prstGeom prst="rect">
            <a:avLst/>
          </a:prstGeom>
        </p:spPr>
        <p:txBody>
          <a:bodyPr/>
          <a:lstStyle/>
          <a:p>
            <a:endParaRPr lang="en-US"/>
          </a:p>
        </p:txBody>
      </p:sp>
    </p:spTree>
    <p:extLst>
      <p:ext uri="{BB962C8B-B14F-4D97-AF65-F5344CB8AC3E}">
        <p14:creationId xmlns:p14="http://schemas.microsoft.com/office/powerpoint/2010/main" val="7074887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3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D2E5F7F-7C03-41E5-91BA-98FF1623ED6A}"/>
              </a:ext>
            </a:extLst>
          </p:cNvPr>
          <p:cNvSpPr>
            <a:spLocks noGrp="1"/>
          </p:cNvSpPr>
          <p:nvPr>
            <p:ph type="pic" sz="quarter" idx="10"/>
          </p:nvPr>
        </p:nvSpPr>
        <p:spPr>
          <a:xfrm>
            <a:off x="14279199" y="0"/>
            <a:ext cx="7900429" cy="9744076"/>
          </a:xfrm>
          <a:prstGeom prst="rect">
            <a:avLst/>
          </a:prstGeom>
        </p:spPr>
        <p:txBody>
          <a:bodyPr/>
          <a:lstStyle/>
          <a:p>
            <a:endParaRPr lang="en-US"/>
          </a:p>
        </p:txBody>
      </p:sp>
    </p:spTree>
    <p:extLst>
      <p:ext uri="{BB962C8B-B14F-4D97-AF65-F5344CB8AC3E}">
        <p14:creationId xmlns:p14="http://schemas.microsoft.com/office/powerpoint/2010/main" val="25517715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4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105E693-F584-4ADB-ADEB-0F2577BF63F9}"/>
              </a:ext>
            </a:extLst>
          </p:cNvPr>
          <p:cNvSpPr>
            <a:spLocks noGrp="1"/>
          </p:cNvSpPr>
          <p:nvPr>
            <p:ph type="pic" sz="quarter" idx="10"/>
          </p:nvPr>
        </p:nvSpPr>
        <p:spPr>
          <a:xfrm>
            <a:off x="-1803181" y="-1828936"/>
            <a:ext cx="17376134" cy="17373872"/>
          </a:xfrm>
          <a:prstGeom prst="mathMultiply">
            <a:avLst/>
          </a:prstGeom>
        </p:spPr>
        <p:txBody>
          <a:bodyPr/>
          <a:lstStyle/>
          <a:p>
            <a:endParaRPr lang="en-US"/>
          </a:p>
        </p:txBody>
      </p:sp>
    </p:spTree>
    <p:extLst>
      <p:ext uri="{BB962C8B-B14F-4D97-AF65-F5344CB8AC3E}">
        <p14:creationId xmlns:p14="http://schemas.microsoft.com/office/powerpoint/2010/main" val="40207826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5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61E7B77-4C47-4A89-BEB1-115EC2C8E873}"/>
              </a:ext>
            </a:extLst>
          </p:cNvPr>
          <p:cNvSpPr>
            <a:spLocks noGrp="1"/>
          </p:cNvSpPr>
          <p:nvPr>
            <p:ph type="pic" sz="quarter" idx="10"/>
          </p:nvPr>
        </p:nvSpPr>
        <p:spPr>
          <a:xfrm>
            <a:off x="0" y="0"/>
            <a:ext cx="13712185" cy="13716000"/>
          </a:xfrm>
          <a:prstGeom prst="corner">
            <a:avLst>
              <a:gd name="adj1" fmla="val 34184"/>
              <a:gd name="adj2" fmla="val 34565"/>
            </a:avLst>
          </a:prstGeom>
        </p:spPr>
        <p:txBody>
          <a:bodyPr/>
          <a:lstStyle/>
          <a:p>
            <a:endParaRPr lang="en-US"/>
          </a:p>
        </p:txBody>
      </p:sp>
      <p:sp>
        <p:nvSpPr>
          <p:cNvPr id="6" name="Picture Placeholder 5">
            <a:extLst>
              <a:ext uri="{FF2B5EF4-FFF2-40B4-BE49-F238E27FC236}">
                <a16:creationId xmlns:a16="http://schemas.microsoft.com/office/drawing/2014/main" id="{07929BE0-10EC-423E-BECE-EDB833E84275}"/>
              </a:ext>
            </a:extLst>
          </p:cNvPr>
          <p:cNvSpPr>
            <a:spLocks noGrp="1"/>
          </p:cNvSpPr>
          <p:nvPr>
            <p:ph type="pic" sz="quarter" idx="11"/>
          </p:nvPr>
        </p:nvSpPr>
        <p:spPr>
          <a:xfrm>
            <a:off x="6112672" y="0"/>
            <a:ext cx="18274503" cy="7785100"/>
          </a:xfrm>
          <a:prstGeom prst="rect">
            <a:avLst/>
          </a:prstGeom>
        </p:spPr>
        <p:txBody>
          <a:bodyPr/>
          <a:lstStyle/>
          <a:p>
            <a:endParaRPr lang="en-US"/>
          </a:p>
        </p:txBody>
      </p:sp>
    </p:spTree>
    <p:extLst>
      <p:ext uri="{BB962C8B-B14F-4D97-AF65-F5344CB8AC3E}">
        <p14:creationId xmlns:p14="http://schemas.microsoft.com/office/powerpoint/2010/main" val="9952429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6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610D57E7-6926-4977-8E5B-8C9FA18CDEA2}"/>
              </a:ext>
            </a:extLst>
          </p:cNvPr>
          <p:cNvSpPr>
            <a:spLocks noGrp="1"/>
          </p:cNvSpPr>
          <p:nvPr>
            <p:ph type="pic" sz="quarter" idx="10"/>
          </p:nvPr>
        </p:nvSpPr>
        <p:spPr>
          <a:xfrm>
            <a:off x="0" y="0"/>
            <a:ext cx="7368411" cy="13716000"/>
          </a:xfrm>
          <a:prstGeom prst="rect">
            <a:avLst/>
          </a:prstGeom>
        </p:spPr>
        <p:txBody>
          <a:bodyPr/>
          <a:lstStyle/>
          <a:p>
            <a:endParaRPr lang="en-US"/>
          </a:p>
        </p:txBody>
      </p:sp>
    </p:spTree>
    <p:extLst>
      <p:ext uri="{BB962C8B-B14F-4D97-AF65-F5344CB8AC3E}">
        <p14:creationId xmlns:p14="http://schemas.microsoft.com/office/powerpoint/2010/main" val="37525364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7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7B645EEC-BE58-48C9-B451-A57AEC3E48FD}"/>
              </a:ext>
            </a:extLst>
          </p:cNvPr>
          <p:cNvSpPr>
            <a:spLocks noGrp="1"/>
          </p:cNvSpPr>
          <p:nvPr>
            <p:ph type="pic" sz="quarter" idx="10"/>
          </p:nvPr>
        </p:nvSpPr>
        <p:spPr>
          <a:xfrm>
            <a:off x="6846191" y="0"/>
            <a:ext cx="7290749" cy="13716000"/>
          </a:xfrm>
          <a:prstGeom prst="rect">
            <a:avLst/>
          </a:prstGeom>
        </p:spPr>
        <p:txBody>
          <a:bodyPr/>
          <a:lstStyle/>
          <a:p>
            <a:endParaRPr lang="en-US"/>
          </a:p>
        </p:txBody>
      </p:sp>
    </p:spTree>
    <p:extLst>
      <p:ext uri="{BB962C8B-B14F-4D97-AF65-F5344CB8AC3E}">
        <p14:creationId xmlns:p14="http://schemas.microsoft.com/office/powerpoint/2010/main" val="32170943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8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50431FF-E94D-4C80-B9A8-5507038CBA47}"/>
              </a:ext>
            </a:extLst>
          </p:cNvPr>
          <p:cNvSpPr>
            <a:spLocks noGrp="1"/>
          </p:cNvSpPr>
          <p:nvPr>
            <p:ph type="pic" sz="quarter" idx="11"/>
          </p:nvPr>
        </p:nvSpPr>
        <p:spPr>
          <a:xfrm>
            <a:off x="914976" y="639762"/>
            <a:ext cx="22308866" cy="12436476"/>
          </a:xfrm>
          <a:custGeom>
            <a:avLst/>
            <a:gdLst>
              <a:gd name="connsiteX0" fmla="*/ 2913062 w 11152981"/>
              <a:gd name="connsiteY0" fmla="*/ 1861344 h 6218238"/>
              <a:gd name="connsiteX1" fmla="*/ 11152981 w 11152981"/>
              <a:gd name="connsiteY1" fmla="*/ 1861344 h 6218238"/>
              <a:gd name="connsiteX2" fmla="*/ 11152981 w 11152981"/>
              <a:gd name="connsiteY2" fmla="*/ 4644232 h 6218238"/>
              <a:gd name="connsiteX3" fmla="*/ 2913062 w 11152981"/>
              <a:gd name="connsiteY3" fmla="*/ 4644232 h 6218238"/>
              <a:gd name="connsiteX4" fmla="*/ 0 w 11152981"/>
              <a:gd name="connsiteY4" fmla="*/ 0 h 6218238"/>
              <a:gd name="connsiteX5" fmla="*/ 2913062 w 11152981"/>
              <a:gd name="connsiteY5" fmla="*/ 0 h 6218238"/>
              <a:gd name="connsiteX6" fmla="*/ 2913062 w 11152981"/>
              <a:gd name="connsiteY6" fmla="*/ 1861344 h 6218238"/>
              <a:gd name="connsiteX7" fmla="*/ 1456531 w 11152981"/>
              <a:gd name="connsiteY7" fmla="*/ 1861344 h 6218238"/>
              <a:gd name="connsiteX8" fmla="*/ 1456531 w 11152981"/>
              <a:gd name="connsiteY8" fmla="*/ 4644232 h 6218238"/>
              <a:gd name="connsiteX9" fmla="*/ 2913062 w 11152981"/>
              <a:gd name="connsiteY9" fmla="*/ 4644232 h 6218238"/>
              <a:gd name="connsiteX10" fmla="*/ 2913062 w 11152981"/>
              <a:gd name="connsiteY10" fmla="*/ 6218238 h 6218238"/>
              <a:gd name="connsiteX11" fmla="*/ 0 w 11152981"/>
              <a:gd name="connsiteY11" fmla="*/ 6218238 h 6218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52981" h="6218238">
                <a:moveTo>
                  <a:pt x="2913062" y="1861344"/>
                </a:moveTo>
                <a:lnTo>
                  <a:pt x="11152981" y="1861344"/>
                </a:lnTo>
                <a:lnTo>
                  <a:pt x="11152981" y="4644232"/>
                </a:lnTo>
                <a:lnTo>
                  <a:pt x="2913062" y="4644232"/>
                </a:lnTo>
                <a:close/>
                <a:moveTo>
                  <a:pt x="0" y="0"/>
                </a:moveTo>
                <a:lnTo>
                  <a:pt x="2913062" y="0"/>
                </a:lnTo>
                <a:lnTo>
                  <a:pt x="2913062" y="1861344"/>
                </a:lnTo>
                <a:lnTo>
                  <a:pt x="1456531" y="1861344"/>
                </a:lnTo>
                <a:lnTo>
                  <a:pt x="1456531" y="4644232"/>
                </a:lnTo>
                <a:lnTo>
                  <a:pt x="2913062" y="4644232"/>
                </a:lnTo>
                <a:lnTo>
                  <a:pt x="2913062" y="6218238"/>
                </a:lnTo>
                <a:lnTo>
                  <a:pt x="0" y="6218238"/>
                </a:lnTo>
                <a:close/>
              </a:path>
            </a:pathLst>
          </a:custGeom>
        </p:spPr>
        <p:txBody>
          <a:bodyPr wrap="square">
            <a:noAutofit/>
          </a:bodyPr>
          <a:lstStyle/>
          <a:p>
            <a:endParaRPr lang="en-US"/>
          </a:p>
        </p:txBody>
      </p:sp>
    </p:spTree>
    <p:extLst>
      <p:ext uri="{BB962C8B-B14F-4D97-AF65-F5344CB8AC3E}">
        <p14:creationId xmlns:p14="http://schemas.microsoft.com/office/powerpoint/2010/main" val="14586836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0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47FDDB8A-5C34-40B4-A11E-70DCB259E548}"/>
              </a:ext>
            </a:extLst>
          </p:cNvPr>
          <p:cNvSpPr>
            <a:spLocks noGrp="1"/>
          </p:cNvSpPr>
          <p:nvPr>
            <p:ph type="pic" sz="quarter" idx="10"/>
          </p:nvPr>
        </p:nvSpPr>
        <p:spPr>
          <a:xfrm>
            <a:off x="12193587" y="0"/>
            <a:ext cx="12193588" cy="13716000"/>
          </a:xfrm>
          <a:prstGeom prst="parallelogram">
            <a:avLst>
              <a:gd name="adj" fmla="val 50714"/>
            </a:avLst>
          </a:prstGeom>
        </p:spPr>
        <p:txBody>
          <a:bodyPr/>
          <a:lstStyle/>
          <a:p>
            <a:endParaRPr lang="en-US"/>
          </a:p>
        </p:txBody>
      </p:sp>
    </p:spTree>
    <p:extLst>
      <p:ext uri="{BB962C8B-B14F-4D97-AF65-F5344CB8AC3E}">
        <p14:creationId xmlns:p14="http://schemas.microsoft.com/office/powerpoint/2010/main" val="20970545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1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6096794" cy="13716000"/>
          </a:xfrm>
          <a:prstGeom prst="rect">
            <a:avLst/>
          </a:prstGeom>
        </p:spPr>
        <p:txBody>
          <a:bodyPr/>
          <a:lstStyle/>
          <a:p>
            <a:endParaRPr lang="en-US"/>
          </a:p>
        </p:txBody>
      </p:sp>
      <p:sp>
        <p:nvSpPr>
          <p:cNvPr id="5" name="Picture Placeholder 3"/>
          <p:cNvSpPr>
            <a:spLocks noGrp="1"/>
          </p:cNvSpPr>
          <p:nvPr>
            <p:ph type="pic" sz="quarter" idx="11"/>
          </p:nvPr>
        </p:nvSpPr>
        <p:spPr>
          <a:xfrm>
            <a:off x="6096794" y="0"/>
            <a:ext cx="6096794" cy="13716000"/>
          </a:xfrm>
          <a:prstGeom prst="rect">
            <a:avLst/>
          </a:prstGeom>
        </p:spPr>
        <p:txBody>
          <a:bodyPr/>
          <a:lstStyle/>
          <a:p>
            <a:endParaRPr lang="en-US"/>
          </a:p>
        </p:txBody>
      </p:sp>
    </p:spTree>
    <p:extLst>
      <p:ext uri="{BB962C8B-B14F-4D97-AF65-F5344CB8AC3E}">
        <p14:creationId xmlns:p14="http://schemas.microsoft.com/office/powerpoint/2010/main" val="21044780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7903DD85-DF3D-456C-A839-2B547AF1E2C3}"/>
              </a:ext>
            </a:extLst>
          </p:cNvPr>
          <p:cNvSpPr>
            <a:spLocks noGrp="1"/>
          </p:cNvSpPr>
          <p:nvPr>
            <p:ph type="pic" sz="quarter" idx="10"/>
          </p:nvPr>
        </p:nvSpPr>
        <p:spPr>
          <a:xfrm>
            <a:off x="0" y="0"/>
            <a:ext cx="24387175" cy="13716000"/>
          </a:xfrm>
          <a:prstGeom prst="rect">
            <a:avLst/>
          </a:prstGeom>
        </p:spPr>
        <p:txBody>
          <a:bodyPr/>
          <a:lstStyle/>
          <a:p>
            <a:endParaRPr lang="en-US"/>
          </a:p>
        </p:txBody>
      </p:sp>
    </p:spTree>
    <p:extLst>
      <p:ext uri="{BB962C8B-B14F-4D97-AF65-F5344CB8AC3E}">
        <p14:creationId xmlns:p14="http://schemas.microsoft.com/office/powerpoint/2010/main" val="21987706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2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 y="6858000"/>
            <a:ext cx="8064396" cy="6858000"/>
          </a:xfrm>
          <a:prstGeom prst="rect">
            <a:avLst/>
          </a:prstGeom>
        </p:spPr>
        <p:txBody>
          <a:bodyPr/>
          <a:lstStyle/>
          <a:p>
            <a:endParaRPr lang="en-US"/>
          </a:p>
        </p:txBody>
      </p:sp>
      <p:sp>
        <p:nvSpPr>
          <p:cNvPr id="5" name="Picture Placeholder 3"/>
          <p:cNvSpPr>
            <a:spLocks noGrp="1"/>
          </p:cNvSpPr>
          <p:nvPr>
            <p:ph type="pic" sz="quarter" idx="11"/>
          </p:nvPr>
        </p:nvSpPr>
        <p:spPr>
          <a:xfrm>
            <a:off x="8161390" y="6858000"/>
            <a:ext cx="8064396" cy="6858000"/>
          </a:xfrm>
          <a:prstGeom prst="rect">
            <a:avLst/>
          </a:prstGeom>
        </p:spPr>
        <p:txBody>
          <a:bodyPr/>
          <a:lstStyle/>
          <a:p>
            <a:endParaRPr lang="en-US"/>
          </a:p>
        </p:txBody>
      </p:sp>
      <p:sp>
        <p:nvSpPr>
          <p:cNvPr id="6" name="Picture Placeholder 3"/>
          <p:cNvSpPr>
            <a:spLocks noGrp="1"/>
          </p:cNvSpPr>
          <p:nvPr>
            <p:ph type="pic" sz="quarter" idx="12"/>
          </p:nvPr>
        </p:nvSpPr>
        <p:spPr>
          <a:xfrm>
            <a:off x="16322780" y="6858000"/>
            <a:ext cx="8064396" cy="6858000"/>
          </a:xfrm>
          <a:prstGeom prst="rect">
            <a:avLst/>
          </a:prstGeom>
        </p:spPr>
        <p:txBody>
          <a:bodyPr/>
          <a:lstStyle/>
          <a:p>
            <a:endParaRPr lang="en-US"/>
          </a:p>
        </p:txBody>
      </p:sp>
    </p:spTree>
    <p:extLst>
      <p:ext uri="{BB962C8B-B14F-4D97-AF65-F5344CB8AC3E}">
        <p14:creationId xmlns:p14="http://schemas.microsoft.com/office/powerpoint/2010/main" val="32727271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63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6096794" cy="6858000"/>
          </a:xfrm>
          <a:prstGeom prst="rect">
            <a:avLst/>
          </a:prstGeom>
        </p:spPr>
        <p:txBody>
          <a:bodyPr/>
          <a:lstStyle/>
          <a:p>
            <a:endParaRPr lang="en-US"/>
          </a:p>
        </p:txBody>
      </p:sp>
      <p:sp>
        <p:nvSpPr>
          <p:cNvPr id="5" name="Picture Placeholder 3"/>
          <p:cNvSpPr>
            <a:spLocks noGrp="1"/>
          </p:cNvSpPr>
          <p:nvPr>
            <p:ph type="pic" sz="quarter" idx="11"/>
          </p:nvPr>
        </p:nvSpPr>
        <p:spPr>
          <a:xfrm>
            <a:off x="6096794" y="0"/>
            <a:ext cx="6096794" cy="6858000"/>
          </a:xfrm>
          <a:prstGeom prst="rect">
            <a:avLst/>
          </a:prstGeom>
        </p:spPr>
        <p:txBody>
          <a:bodyPr/>
          <a:lstStyle/>
          <a:p>
            <a:endParaRPr lang="en-US"/>
          </a:p>
        </p:txBody>
      </p:sp>
      <p:sp>
        <p:nvSpPr>
          <p:cNvPr id="6" name="Picture Placeholder 3"/>
          <p:cNvSpPr>
            <a:spLocks noGrp="1"/>
          </p:cNvSpPr>
          <p:nvPr>
            <p:ph type="pic" sz="quarter" idx="12"/>
          </p:nvPr>
        </p:nvSpPr>
        <p:spPr>
          <a:xfrm>
            <a:off x="12193587" y="0"/>
            <a:ext cx="6096794" cy="6858000"/>
          </a:xfrm>
          <a:prstGeom prst="rect">
            <a:avLst/>
          </a:prstGeom>
        </p:spPr>
        <p:txBody>
          <a:bodyPr/>
          <a:lstStyle/>
          <a:p>
            <a:endParaRPr lang="en-US"/>
          </a:p>
        </p:txBody>
      </p:sp>
      <p:sp>
        <p:nvSpPr>
          <p:cNvPr id="7" name="Picture Placeholder 3"/>
          <p:cNvSpPr>
            <a:spLocks noGrp="1"/>
          </p:cNvSpPr>
          <p:nvPr>
            <p:ph type="pic" sz="quarter" idx="13"/>
          </p:nvPr>
        </p:nvSpPr>
        <p:spPr>
          <a:xfrm>
            <a:off x="18290381" y="0"/>
            <a:ext cx="6096794" cy="6858000"/>
          </a:xfrm>
          <a:prstGeom prst="rect">
            <a:avLst/>
          </a:prstGeom>
        </p:spPr>
        <p:txBody>
          <a:bodyPr/>
          <a:lstStyle/>
          <a:p>
            <a:endParaRPr lang="en-US"/>
          </a:p>
        </p:txBody>
      </p:sp>
    </p:spTree>
    <p:extLst>
      <p:ext uri="{BB962C8B-B14F-4D97-AF65-F5344CB8AC3E}">
        <p14:creationId xmlns:p14="http://schemas.microsoft.com/office/powerpoint/2010/main" val="39063851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64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6858000"/>
            <a:ext cx="12193588" cy="6858000"/>
          </a:xfrm>
          <a:prstGeom prst="rect">
            <a:avLst/>
          </a:prstGeom>
        </p:spPr>
        <p:txBody>
          <a:bodyPr/>
          <a:lstStyle/>
          <a:p>
            <a:endParaRPr lang="en-US"/>
          </a:p>
        </p:txBody>
      </p:sp>
      <p:sp>
        <p:nvSpPr>
          <p:cNvPr id="5" name="Picture Placeholder 3"/>
          <p:cNvSpPr>
            <a:spLocks noGrp="1"/>
          </p:cNvSpPr>
          <p:nvPr>
            <p:ph type="pic" sz="quarter" idx="11"/>
          </p:nvPr>
        </p:nvSpPr>
        <p:spPr>
          <a:xfrm>
            <a:off x="12193587" y="6858000"/>
            <a:ext cx="12193588" cy="6858000"/>
          </a:xfrm>
          <a:prstGeom prst="rect">
            <a:avLst/>
          </a:prstGeom>
        </p:spPr>
        <p:txBody>
          <a:bodyPr/>
          <a:lstStyle/>
          <a:p>
            <a:endParaRPr lang="en-US"/>
          </a:p>
        </p:txBody>
      </p:sp>
    </p:spTree>
    <p:extLst>
      <p:ext uri="{BB962C8B-B14F-4D97-AF65-F5344CB8AC3E}">
        <p14:creationId xmlns:p14="http://schemas.microsoft.com/office/powerpoint/2010/main" val="1888830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65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6096794" cy="6858000"/>
          </a:xfrm>
          <a:prstGeom prst="rect">
            <a:avLst/>
          </a:prstGeom>
        </p:spPr>
        <p:txBody>
          <a:bodyPr/>
          <a:lstStyle/>
          <a:p>
            <a:endParaRPr lang="en-US"/>
          </a:p>
        </p:txBody>
      </p:sp>
      <p:sp>
        <p:nvSpPr>
          <p:cNvPr id="5" name="Picture Placeholder 3"/>
          <p:cNvSpPr>
            <a:spLocks noGrp="1"/>
          </p:cNvSpPr>
          <p:nvPr>
            <p:ph type="pic" sz="quarter" idx="11"/>
          </p:nvPr>
        </p:nvSpPr>
        <p:spPr>
          <a:xfrm>
            <a:off x="6096794" y="0"/>
            <a:ext cx="6096794" cy="6858000"/>
          </a:xfrm>
          <a:prstGeom prst="rect">
            <a:avLst/>
          </a:prstGeom>
        </p:spPr>
        <p:txBody>
          <a:bodyPr/>
          <a:lstStyle/>
          <a:p>
            <a:endParaRPr lang="en-US"/>
          </a:p>
        </p:txBody>
      </p:sp>
      <p:sp>
        <p:nvSpPr>
          <p:cNvPr id="6" name="Picture Placeholder 3"/>
          <p:cNvSpPr>
            <a:spLocks noGrp="1"/>
          </p:cNvSpPr>
          <p:nvPr>
            <p:ph type="pic" sz="quarter" idx="12"/>
          </p:nvPr>
        </p:nvSpPr>
        <p:spPr>
          <a:xfrm>
            <a:off x="0" y="6858000"/>
            <a:ext cx="6096794" cy="6858000"/>
          </a:xfrm>
          <a:prstGeom prst="rect">
            <a:avLst/>
          </a:prstGeom>
        </p:spPr>
        <p:txBody>
          <a:bodyPr/>
          <a:lstStyle/>
          <a:p>
            <a:endParaRPr lang="en-US"/>
          </a:p>
        </p:txBody>
      </p:sp>
      <p:sp>
        <p:nvSpPr>
          <p:cNvPr id="7" name="Picture Placeholder 3"/>
          <p:cNvSpPr>
            <a:spLocks noGrp="1"/>
          </p:cNvSpPr>
          <p:nvPr>
            <p:ph type="pic" sz="quarter" idx="13"/>
          </p:nvPr>
        </p:nvSpPr>
        <p:spPr>
          <a:xfrm>
            <a:off x="6096794" y="6858000"/>
            <a:ext cx="6096794" cy="6858000"/>
          </a:xfrm>
          <a:prstGeom prst="rect">
            <a:avLst/>
          </a:prstGeom>
        </p:spPr>
        <p:txBody>
          <a:bodyPr/>
          <a:lstStyle/>
          <a:p>
            <a:endParaRPr lang="en-US"/>
          </a:p>
        </p:txBody>
      </p:sp>
    </p:spTree>
    <p:extLst>
      <p:ext uri="{BB962C8B-B14F-4D97-AF65-F5344CB8AC3E}">
        <p14:creationId xmlns:p14="http://schemas.microsoft.com/office/powerpoint/2010/main" val="4049731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66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981481" y="1728787"/>
            <a:ext cx="10469337" cy="10258426"/>
          </a:xfrm>
          <a:prstGeom prst="rect">
            <a:avLst/>
          </a:prstGeom>
        </p:spPr>
        <p:txBody>
          <a:bodyPr/>
          <a:lstStyle/>
          <a:p>
            <a:endParaRPr lang="en-US"/>
          </a:p>
        </p:txBody>
      </p:sp>
      <p:sp>
        <p:nvSpPr>
          <p:cNvPr id="5" name="Picture Placeholder 3"/>
          <p:cNvSpPr>
            <a:spLocks noGrp="1"/>
          </p:cNvSpPr>
          <p:nvPr>
            <p:ph type="pic" sz="quarter" idx="11"/>
          </p:nvPr>
        </p:nvSpPr>
        <p:spPr>
          <a:xfrm>
            <a:off x="13016022" y="1728787"/>
            <a:ext cx="10469337" cy="10258426"/>
          </a:xfrm>
          <a:prstGeom prst="rect">
            <a:avLst/>
          </a:prstGeom>
        </p:spPr>
        <p:txBody>
          <a:bodyPr/>
          <a:lstStyle/>
          <a:p>
            <a:endParaRPr lang="en-US"/>
          </a:p>
        </p:txBody>
      </p:sp>
    </p:spTree>
    <p:extLst>
      <p:ext uri="{BB962C8B-B14F-4D97-AF65-F5344CB8AC3E}">
        <p14:creationId xmlns:p14="http://schemas.microsoft.com/office/powerpoint/2010/main" val="3199558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67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6858893" cy="6858000"/>
          </a:xfrm>
          <a:prstGeom prst="rect">
            <a:avLst/>
          </a:prstGeom>
        </p:spPr>
        <p:txBody>
          <a:bodyPr/>
          <a:lstStyle/>
          <a:p>
            <a:endParaRPr lang="en-US"/>
          </a:p>
        </p:txBody>
      </p:sp>
      <p:sp>
        <p:nvSpPr>
          <p:cNvPr id="5" name="Picture Placeholder 3"/>
          <p:cNvSpPr>
            <a:spLocks noGrp="1"/>
          </p:cNvSpPr>
          <p:nvPr>
            <p:ph type="pic" sz="quarter" idx="11"/>
          </p:nvPr>
        </p:nvSpPr>
        <p:spPr>
          <a:xfrm>
            <a:off x="6858893" y="0"/>
            <a:ext cx="6858893" cy="6858000"/>
          </a:xfrm>
          <a:prstGeom prst="rect">
            <a:avLst/>
          </a:prstGeom>
        </p:spPr>
        <p:txBody>
          <a:bodyPr/>
          <a:lstStyle/>
          <a:p>
            <a:endParaRPr lang="en-US"/>
          </a:p>
        </p:txBody>
      </p:sp>
      <p:sp>
        <p:nvSpPr>
          <p:cNvPr id="6" name="Picture Placeholder 3"/>
          <p:cNvSpPr>
            <a:spLocks noGrp="1"/>
          </p:cNvSpPr>
          <p:nvPr>
            <p:ph type="pic" sz="quarter" idx="12"/>
          </p:nvPr>
        </p:nvSpPr>
        <p:spPr>
          <a:xfrm>
            <a:off x="0" y="6858000"/>
            <a:ext cx="6858893" cy="6858000"/>
          </a:xfrm>
          <a:prstGeom prst="rect">
            <a:avLst/>
          </a:prstGeom>
        </p:spPr>
        <p:txBody>
          <a:bodyPr/>
          <a:lstStyle/>
          <a:p>
            <a:endParaRPr lang="en-US"/>
          </a:p>
        </p:txBody>
      </p:sp>
      <p:sp>
        <p:nvSpPr>
          <p:cNvPr id="7" name="Picture Placeholder 3"/>
          <p:cNvSpPr>
            <a:spLocks noGrp="1"/>
          </p:cNvSpPr>
          <p:nvPr>
            <p:ph type="pic" sz="quarter" idx="13"/>
          </p:nvPr>
        </p:nvSpPr>
        <p:spPr>
          <a:xfrm>
            <a:off x="6858893" y="6858000"/>
            <a:ext cx="6858893" cy="6858000"/>
          </a:xfrm>
          <a:prstGeom prst="rect">
            <a:avLst/>
          </a:prstGeom>
        </p:spPr>
        <p:txBody>
          <a:bodyPr/>
          <a:lstStyle/>
          <a:p>
            <a:endParaRPr lang="en-US"/>
          </a:p>
        </p:txBody>
      </p:sp>
    </p:spTree>
    <p:extLst>
      <p:ext uri="{BB962C8B-B14F-4D97-AF65-F5344CB8AC3E}">
        <p14:creationId xmlns:p14="http://schemas.microsoft.com/office/powerpoint/2010/main" val="18421980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8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883022" y="3710610"/>
            <a:ext cx="20833886" cy="6294780"/>
          </a:xfrm>
          <a:prstGeom prst="rect">
            <a:avLst/>
          </a:prstGeom>
        </p:spPr>
        <p:txBody>
          <a:bodyPr/>
          <a:lstStyle/>
          <a:p>
            <a:endParaRPr lang="en-US"/>
          </a:p>
        </p:txBody>
      </p:sp>
    </p:spTree>
    <p:extLst>
      <p:ext uri="{BB962C8B-B14F-4D97-AF65-F5344CB8AC3E}">
        <p14:creationId xmlns:p14="http://schemas.microsoft.com/office/powerpoint/2010/main" val="8692169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98640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69_Custom Layout">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6442916" y="4292600"/>
            <a:ext cx="5299764" cy="7026276"/>
          </a:xfrm>
          <a:prstGeom prst="rect">
            <a:avLst/>
          </a:prstGeom>
        </p:spPr>
        <p:txBody>
          <a:bodyPr/>
          <a:lstStyle/>
          <a:p>
            <a:endParaRPr lang="en-US"/>
          </a:p>
        </p:txBody>
      </p:sp>
      <p:sp>
        <p:nvSpPr>
          <p:cNvPr id="7" name="Picture Placeholder 5"/>
          <p:cNvSpPr>
            <a:spLocks noGrp="1"/>
          </p:cNvSpPr>
          <p:nvPr>
            <p:ph type="pic" sz="quarter" idx="11"/>
          </p:nvPr>
        </p:nvSpPr>
        <p:spPr>
          <a:xfrm>
            <a:off x="12934713" y="4476924"/>
            <a:ext cx="4905037" cy="6522380"/>
          </a:xfrm>
          <a:prstGeom prst="rect">
            <a:avLst/>
          </a:prstGeom>
        </p:spPr>
        <p:txBody>
          <a:bodyPr/>
          <a:lstStyle/>
          <a:p>
            <a:endParaRPr lang="en-US"/>
          </a:p>
        </p:txBody>
      </p:sp>
    </p:spTree>
    <p:extLst>
      <p:ext uri="{BB962C8B-B14F-4D97-AF65-F5344CB8AC3E}">
        <p14:creationId xmlns:p14="http://schemas.microsoft.com/office/powerpoint/2010/main" val="36218890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70_Custom Layout">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7417143" y="2597150"/>
            <a:ext cx="2994414" cy="5803900"/>
          </a:xfrm>
          <a:prstGeom prst="rect">
            <a:avLst/>
          </a:prstGeom>
        </p:spPr>
        <p:txBody>
          <a:bodyPr/>
          <a:lstStyle/>
          <a:p>
            <a:endParaRPr lang="en-US"/>
          </a:p>
        </p:txBody>
      </p:sp>
    </p:spTree>
    <p:extLst>
      <p:ext uri="{BB962C8B-B14F-4D97-AF65-F5344CB8AC3E}">
        <p14:creationId xmlns:p14="http://schemas.microsoft.com/office/powerpoint/2010/main" val="330762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D3F4590-0CD3-41ED-A317-2E9E6DD42555}"/>
              </a:ext>
            </a:extLst>
          </p:cNvPr>
          <p:cNvSpPr>
            <a:spLocks noGrp="1"/>
          </p:cNvSpPr>
          <p:nvPr>
            <p:ph type="pic" sz="quarter" idx="10"/>
          </p:nvPr>
        </p:nvSpPr>
        <p:spPr>
          <a:xfrm>
            <a:off x="12193587" y="0"/>
            <a:ext cx="12193588" cy="13716000"/>
          </a:xfrm>
          <a:prstGeom prst="rect">
            <a:avLst/>
          </a:prstGeom>
        </p:spPr>
        <p:txBody>
          <a:bodyPr/>
          <a:lstStyle/>
          <a:p>
            <a:endParaRPr lang="en-US"/>
          </a:p>
        </p:txBody>
      </p:sp>
    </p:spTree>
    <p:extLst>
      <p:ext uri="{BB962C8B-B14F-4D97-AF65-F5344CB8AC3E}">
        <p14:creationId xmlns:p14="http://schemas.microsoft.com/office/powerpoint/2010/main" val="22318667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1_Custom Layout">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rot="20340000">
            <a:off x="17243317" y="4996518"/>
            <a:ext cx="3328849" cy="5918564"/>
          </a:xfrm>
          <a:custGeom>
            <a:avLst/>
            <a:gdLst>
              <a:gd name="connsiteX0" fmla="*/ 0 w 1664208"/>
              <a:gd name="connsiteY0" fmla="*/ 0 h 2959282"/>
              <a:gd name="connsiteX1" fmla="*/ 1664208 w 1664208"/>
              <a:gd name="connsiteY1" fmla="*/ 0 h 2959282"/>
              <a:gd name="connsiteX2" fmla="*/ 1664208 w 1664208"/>
              <a:gd name="connsiteY2" fmla="*/ 2959282 h 2959282"/>
              <a:gd name="connsiteX3" fmla="*/ 0 w 1664208"/>
              <a:gd name="connsiteY3" fmla="*/ 2959282 h 2959282"/>
            </a:gdLst>
            <a:ahLst/>
            <a:cxnLst>
              <a:cxn ang="0">
                <a:pos x="connsiteX0" y="connsiteY0"/>
              </a:cxn>
              <a:cxn ang="0">
                <a:pos x="connsiteX1" y="connsiteY1"/>
              </a:cxn>
              <a:cxn ang="0">
                <a:pos x="connsiteX2" y="connsiteY2"/>
              </a:cxn>
              <a:cxn ang="0">
                <a:pos x="connsiteX3" y="connsiteY3"/>
              </a:cxn>
            </a:cxnLst>
            <a:rect l="l" t="t" r="r" b="b"/>
            <a:pathLst>
              <a:path w="1664208" h="2959282">
                <a:moveTo>
                  <a:pt x="0" y="0"/>
                </a:moveTo>
                <a:lnTo>
                  <a:pt x="1664208" y="0"/>
                </a:lnTo>
                <a:lnTo>
                  <a:pt x="1664208" y="2959282"/>
                </a:lnTo>
                <a:lnTo>
                  <a:pt x="0" y="2959282"/>
                </a:lnTo>
                <a:close/>
              </a:path>
            </a:pathLst>
          </a:custGeom>
        </p:spPr>
        <p:txBody>
          <a:bodyPr wrap="square" tIns="137160">
            <a:noAutofit/>
          </a:bodyPr>
          <a:lstStyle>
            <a:lvl1pPr>
              <a:defRPr sz="2400" b="0" baseline="0">
                <a:solidFill>
                  <a:schemeClr val="accent2"/>
                </a:solidFill>
              </a:defRPr>
            </a:lvl1pPr>
          </a:lstStyle>
          <a:p>
            <a:r>
              <a:rPr lang="en-US"/>
              <a:t>Drag &amp; Drop Here</a:t>
            </a:r>
          </a:p>
        </p:txBody>
      </p:sp>
    </p:spTree>
    <p:extLst>
      <p:ext uri="{BB962C8B-B14F-4D97-AF65-F5344CB8AC3E}">
        <p14:creationId xmlns:p14="http://schemas.microsoft.com/office/powerpoint/2010/main" val="16509879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72_Custom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rot="18075869">
            <a:off x="13038137" y="-2406253"/>
            <a:ext cx="5282528" cy="14732054"/>
          </a:xfrm>
          <a:custGeom>
            <a:avLst/>
            <a:gdLst>
              <a:gd name="connsiteX0" fmla="*/ 0 w 2305050"/>
              <a:gd name="connsiteY0" fmla="*/ 0 h 5662261"/>
              <a:gd name="connsiteX1" fmla="*/ 2305050 w 2305050"/>
              <a:gd name="connsiteY1" fmla="*/ 0 h 5662261"/>
              <a:gd name="connsiteX2" fmla="*/ 2305050 w 2305050"/>
              <a:gd name="connsiteY2" fmla="*/ 5662261 h 5662261"/>
              <a:gd name="connsiteX3" fmla="*/ 0 w 2305050"/>
              <a:gd name="connsiteY3" fmla="*/ 5662261 h 5662261"/>
              <a:gd name="connsiteX4" fmla="*/ 0 w 2305050"/>
              <a:gd name="connsiteY4" fmla="*/ 0 h 5662261"/>
              <a:gd name="connsiteX0" fmla="*/ 0 w 2305050"/>
              <a:gd name="connsiteY0" fmla="*/ 0 h 5662261"/>
              <a:gd name="connsiteX1" fmla="*/ 2305050 w 2305050"/>
              <a:gd name="connsiteY1" fmla="*/ 0 h 5662261"/>
              <a:gd name="connsiteX2" fmla="*/ 2305050 w 2305050"/>
              <a:gd name="connsiteY2" fmla="*/ 5662261 h 5662261"/>
              <a:gd name="connsiteX3" fmla="*/ 129461 w 2305050"/>
              <a:gd name="connsiteY3" fmla="*/ 5645673 h 5662261"/>
              <a:gd name="connsiteX4" fmla="*/ 0 w 2305050"/>
              <a:gd name="connsiteY4" fmla="*/ 0 h 5662261"/>
              <a:gd name="connsiteX0" fmla="*/ 0 w 2663920"/>
              <a:gd name="connsiteY0" fmla="*/ 0 h 7351312"/>
              <a:gd name="connsiteX1" fmla="*/ 2305050 w 2663920"/>
              <a:gd name="connsiteY1" fmla="*/ 0 h 7351312"/>
              <a:gd name="connsiteX2" fmla="*/ 2663920 w 2663920"/>
              <a:gd name="connsiteY2" fmla="*/ 7351312 h 7351312"/>
              <a:gd name="connsiteX3" fmla="*/ 129461 w 2663920"/>
              <a:gd name="connsiteY3" fmla="*/ 5645673 h 7351312"/>
              <a:gd name="connsiteX4" fmla="*/ 0 w 2663920"/>
              <a:gd name="connsiteY4" fmla="*/ 0 h 7351312"/>
              <a:gd name="connsiteX0" fmla="*/ 0 w 2663920"/>
              <a:gd name="connsiteY0" fmla="*/ 0 h 7351312"/>
              <a:gd name="connsiteX1" fmla="*/ 2508971 w 2663920"/>
              <a:gd name="connsiteY1" fmla="*/ 1612590 h 7351312"/>
              <a:gd name="connsiteX2" fmla="*/ 2663920 w 2663920"/>
              <a:gd name="connsiteY2" fmla="*/ 7351312 h 7351312"/>
              <a:gd name="connsiteX3" fmla="*/ 129461 w 2663920"/>
              <a:gd name="connsiteY3" fmla="*/ 5645673 h 7351312"/>
              <a:gd name="connsiteX4" fmla="*/ 0 w 2663920"/>
              <a:gd name="connsiteY4" fmla="*/ 0 h 7351312"/>
              <a:gd name="connsiteX0" fmla="*/ 0 w 2641264"/>
              <a:gd name="connsiteY0" fmla="*/ 0 h 7365068"/>
              <a:gd name="connsiteX1" fmla="*/ 2486315 w 2641264"/>
              <a:gd name="connsiteY1" fmla="*/ 1626346 h 7365068"/>
              <a:gd name="connsiteX2" fmla="*/ 2641264 w 2641264"/>
              <a:gd name="connsiteY2" fmla="*/ 7365068 h 7365068"/>
              <a:gd name="connsiteX3" fmla="*/ 106805 w 2641264"/>
              <a:gd name="connsiteY3" fmla="*/ 5659429 h 7365068"/>
              <a:gd name="connsiteX4" fmla="*/ 0 w 2641264"/>
              <a:gd name="connsiteY4" fmla="*/ 0 h 7365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1264" h="7365068">
                <a:moveTo>
                  <a:pt x="0" y="0"/>
                </a:moveTo>
                <a:lnTo>
                  <a:pt x="2486315" y="1626346"/>
                </a:lnTo>
                <a:lnTo>
                  <a:pt x="2641264" y="7365068"/>
                </a:lnTo>
                <a:lnTo>
                  <a:pt x="106805" y="5659429"/>
                </a:lnTo>
                <a:lnTo>
                  <a:pt x="0" y="0"/>
                </a:lnTo>
                <a:close/>
              </a:path>
            </a:pathLst>
          </a:custGeom>
        </p:spPr>
        <p:txBody>
          <a:bodyPr/>
          <a:lstStyle/>
          <a:p>
            <a:endParaRPr lang="en-US"/>
          </a:p>
        </p:txBody>
      </p:sp>
    </p:spTree>
    <p:extLst>
      <p:ext uri="{BB962C8B-B14F-4D97-AF65-F5344CB8AC3E}">
        <p14:creationId xmlns:p14="http://schemas.microsoft.com/office/powerpoint/2010/main" val="36368902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73_Custom Layout">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7644465" y="5065572"/>
            <a:ext cx="9422079" cy="5376468"/>
          </a:xfrm>
          <a:prstGeom prst="rect">
            <a:avLst/>
          </a:prstGeom>
        </p:spPr>
        <p:txBody>
          <a:bodyPr/>
          <a:lstStyle/>
          <a:p>
            <a:endParaRPr lang="en-US"/>
          </a:p>
        </p:txBody>
      </p:sp>
    </p:spTree>
    <p:extLst>
      <p:ext uri="{BB962C8B-B14F-4D97-AF65-F5344CB8AC3E}">
        <p14:creationId xmlns:p14="http://schemas.microsoft.com/office/powerpoint/2010/main" val="1165424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74_Custom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6222637" y="980525"/>
            <a:ext cx="5514588" cy="7714422"/>
          </a:xfrm>
          <a:custGeom>
            <a:avLst/>
            <a:gdLst>
              <a:gd name="connsiteX0" fmla="*/ 0 w 2465387"/>
              <a:gd name="connsiteY0" fmla="*/ 0 h 1962150"/>
              <a:gd name="connsiteX1" fmla="*/ 2465387 w 2465387"/>
              <a:gd name="connsiteY1" fmla="*/ 0 h 1962150"/>
              <a:gd name="connsiteX2" fmla="*/ 2465387 w 2465387"/>
              <a:gd name="connsiteY2" fmla="*/ 1962150 h 1962150"/>
              <a:gd name="connsiteX3" fmla="*/ 0 w 2465387"/>
              <a:gd name="connsiteY3" fmla="*/ 1962150 h 1962150"/>
              <a:gd name="connsiteX4" fmla="*/ 0 w 2465387"/>
              <a:gd name="connsiteY4" fmla="*/ 0 h 1962150"/>
              <a:gd name="connsiteX0" fmla="*/ 0 w 2597909"/>
              <a:gd name="connsiteY0" fmla="*/ 1073426 h 3035576"/>
              <a:gd name="connsiteX1" fmla="*/ 2597909 w 2597909"/>
              <a:gd name="connsiteY1" fmla="*/ 0 h 3035576"/>
              <a:gd name="connsiteX2" fmla="*/ 2465387 w 2597909"/>
              <a:gd name="connsiteY2" fmla="*/ 3035576 h 3035576"/>
              <a:gd name="connsiteX3" fmla="*/ 0 w 2597909"/>
              <a:gd name="connsiteY3" fmla="*/ 3035576 h 3035576"/>
              <a:gd name="connsiteX4" fmla="*/ 0 w 2597909"/>
              <a:gd name="connsiteY4" fmla="*/ 1073426 h 3035576"/>
              <a:gd name="connsiteX0" fmla="*/ 159026 w 2756935"/>
              <a:gd name="connsiteY0" fmla="*/ 1073426 h 3857211"/>
              <a:gd name="connsiteX1" fmla="*/ 2756935 w 2756935"/>
              <a:gd name="connsiteY1" fmla="*/ 0 h 3857211"/>
              <a:gd name="connsiteX2" fmla="*/ 2624413 w 2756935"/>
              <a:gd name="connsiteY2" fmla="*/ 3035576 h 3857211"/>
              <a:gd name="connsiteX3" fmla="*/ 0 w 2756935"/>
              <a:gd name="connsiteY3" fmla="*/ 3857211 h 3857211"/>
              <a:gd name="connsiteX4" fmla="*/ 159026 w 2756935"/>
              <a:gd name="connsiteY4" fmla="*/ 1073426 h 3857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6935" h="3857211">
                <a:moveTo>
                  <a:pt x="159026" y="1073426"/>
                </a:moveTo>
                <a:lnTo>
                  <a:pt x="2756935" y="0"/>
                </a:lnTo>
                <a:lnTo>
                  <a:pt x="2624413" y="3035576"/>
                </a:lnTo>
                <a:lnTo>
                  <a:pt x="0" y="3857211"/>
                </a:lnTo>
                <a:lnTo>
                  <a:pt x="159026" y="1073426"/>
                </a:lnTo>
                <a:close/>
              </a:path>
            </a:pathLst>
          </a:custGeom>
        </p:spPr>
        <p:txBody>
          <a:bodyPr/>
          <a:lstStyle/>
          <a:p>
            <a:endParaRPr lang="en-US"/>
          </a:p>
        </p:txBody>
      </p:sp>
    </p:spTree>
    <p:extLst>
      <p:ext uri="{BB962C8B-B14F-4D97-AF65-F5344CB8AC3E}">
        <p14:creationId xmlns:p14="http://schemas.microsoft.com/office/powerpoint/2010/main" val="10367312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6_Custom Layout">
    <p:bg>
      <p:bgPr>
        <a:solidFill>
          <a:schemeClr val="tx2">
            <a:lumMod val="50000"/>
          </a:schemeClr>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7AA5EF3-0EC6-4CC0-9020-FCAD9AB54430}"/>
              </a:ext>
            </a:extLst>
          </p:cNvPr>
          <p:cNvSpPr>
            <a:spLocks noGrp="1"/>
          </p:cNvSpPr>
          <p:nvPr>
            <p:ph type="pic" sz="quarter" idx="10"/>
          </p:nvPr>
        </p:nvSpPr>
        <p:spPr>
          <a:xfrm>
            <a:off x="10251864" y="1705464"/>
            <a:ext cx="11605448" cy="5152536"/>
          </a:xfrm>
          <a:prstGeom prst="rect">
            <a:avLst/>
          </a:prstGeom>
        </p:spPr>
        <p:txBody>
          <a:bodyPr/>
          <a:lstStyle/>
          <a:p>
            <a:endParaRPr lang="en-US"/>
          </a:p>
        </p:txBody>
      </p:sp>
      <p:cxnSp>
        <p:nvCxnSpPr>
          <p:cNvPr id="6" name="Straight Connector 5">
            <a:extLst>
              <a:ext uri="{FF2B5EF4-FFF2-40B4-BE49-F238E27FC236}">
                <a16:creationId xmlns:a16="http://schemas.microsoft.com/office/drawing/2014/main" id="{C819E5B5-2046-407E-A0C2-564819EBA2A4}"/>
              </a:ext>
            </a:extLst>
          </p:cNvPr>
          <p:cNvCxnSpPr/>
          <p:nvPr userDrawn="1"/>
        </p:nvCxnSpPr>
        <p:spPr>
          <a:xfrm>
            <a:off x="1371600" y="0"/>
            <a:ext cx="0" cy="1371600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8" name="Picture Placeholder 7">
            <a:extLst>
              <a:ext uri="{FF2B5EF4-FFF2-40B4-BE49-F238E27FC236}">
                <a16:creationId xmlns:a16="http://schemas.microsoft.com/office/drawing/2014/main" id="{67A3E3AF-6A57-46A3-937E-B6D66E820C08}"/>
              </a:ext>
            </a:extLst>
          </p:cNvPr>
          <p:cNvSpPr>
            <a:spLocks noGrp="1"/>
          </p:cNvSpPr>
          <p:nvPr>
            <p:ph type="pic" sz="quarter" idx="11"/>
          </p:nvPr>
        </p:nvSpPr>
        <p:spPr>
          <a:xfrm>
            <a:off x="1371600" y="9513278"/>
            <a:ext cx="6506278" cy="4202722"/>
          </a:xfrm>
          <a:prstGeom prst="rect">
            <a:avLst/>
          </a:prstGeom>
        </p:spPr>
        <p:txBody>
          <a:bodyPr/>
          <a:lstStyle/>
          <a:p>
            <a:endParaRPr lang="en-US"/>
          </a:p>
        </p:txBody>
      </p:sp>
      <p:sp>
        <p:nvSpPr>
          <p:cNvPr id="9" name="Rectangle 8">
            <a:extLst>
              <a:ext uri="{FF2B5EF4-FFF2-40B4-BE49-F238E27FC236}">
                <a16:creationId xmlns:a16="http://schemas.microsoft.com/office/drawing/2014/main" id="{ED8ADE58-52B4-407A-88F7-BE667B4E1655}"/>
              </a:ext>
            </a:extLst>
          </p:cNvPr>
          <p:cNvSpPr/>
          <p:nvPr userDrawn="1"/>
        </p:nvSpPr>
        <p:spPr>
          <a:xfrm>
            <a:off x="0" y="9513278"/>
            <a:ext cx="1371600" cy="42027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BBEC4C-8DB4-4DB8-8BA4-3E6054798253}"/>
              </a:ext>
            </a:extLst>
          </p:cNvPr>
          <p:cNvSpPr/>
          <p:nvPr userDrawn="1"/>
        </p:nvSpPr>
        <p:spPr>
          <a:xfrm>
            <a:off x="1" y="1"/>
            <a:ext cx="1371600" cy="1371600"/>
          </a:xfrm>
          <a:prstGeom prst="rect">
            <a:avLst/>
          </a:prstGeom>
          <a:solidFill>
            <a:schemeClr val="bg1">
              <a:lumMod val="90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8914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4163FC5-B0E6-41B7-95C0-6135384AC53E}"/>
              </a:ext>
            </a:extLst>
          </p:cNvPr>
          <p:cNvSpPr>
            <a:spLocks noGrp="1"/>
          </p:cNvSpPr>
          <p:nvPr>
            <p:ph type="pic" sz="quarter" idx="10"/>
          </p:nvPr>
        </p:nvSpPr>
        <p:spPr>
          <a:xfrm>
            <a:off x="0" y="0"/>
            <a:ext cx="9372600" cy="13716000"/>
          </a:xfrm>
          <a:prstGeom prst="rect">
            <a:avLst/>
          </a:prstGeom>
        </p:spPr>
        <p:txBody>
          <a:bodyPr/>
          <a:lstStyle/>
          <a:p>
            <a:endParaRPr lang="en-US"/>
          </a:p>
        </p:txBody>
      </p:sp>
    </p:spTree>
    <p:extLst>
      <p:ext uri="{BB962C8B-B14F-4D97-AF65-F5344CB8AC3E}">
        <p14:creationId xmlns:p14="http://schemas.microsoft.com/office/powerpoint/2010/main" val="190155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16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DF28C2B-5DC2-4387-BD84-A22123A539DB}"/>
              </a:ext>
            </a:extLst>
          </p:cNvPr>
          <p:cNvSpPr>
            <a:spLocks noGrp="1"/>
          </p:cNvSpPr>
          <p:nvPr>
            <p:ph type="pic" sz="quarter" idx="10"/>
          </p:nvPr>
        </p:nvSpPr>
        <p:spPr>
          <a:xfrm>
            <a:off x="0" y="0"/>
            <a:ext cx="24387175" cy="13716000"/>
          </a:xfrm>
          <a:prstGeom prst="rect">
            <a:avLst/>
          </a:prstGeom>
        </p:spPr>
        <p:txBody>
          <a:bodyPr/>
          <a:lstStyle/>
          <a:p>
            <a:endParaRPr lang="en-US"/>
          </a:p>
        </p:txBody>
      </p:sp>
      <p:sp>
        <p:nvSpPr>
          <p:cNvPr id="6" name="Picture Placeholder 5">
            <a:extLst>
              <a:ext uri="{FF2B5EF4-FFF2-40B4-BE49-F238E27FC236}">
                <a16:creationId xmlns:a16="http://schemas.microsoft.com/office/drawing/2014/main" id="{A86A02B1-59D5-4E9D-93BD-31661BFACE36}"/>
              </a:ext>
            </a:extLst>
          </p:cNvPr>
          <p:cNvSpPr>
            <a:spLocks noGrp="1"/>
          </p:cNvSpPr>
          <p:nvPr>
            <p:ph type="pic" sz="quarter" idx="11"/>
          </p:nvPr>
        </p:nvSpPr>
        <p:spPr>
          <a:xfrm>
            <a:off x="3444875" y="2426494"/>
            <a:ext cx="17497425" cy="8863012"/>
          </a:xfrm>
          <a:prstGeom prst="rect">
            <a:avLst/>
          </a:prstGeom>
        </p:spPr>
        <p:txBody>
          <a:bodyPr/>
          <a:lstStyle/>
          <a:p>
            <a:endParaRPr lang="en-US"/>
          </a:p>
        </p:txBody>
      </p:sp>
    </p:spTree>
    <p:extLst>
      <p:ext uri="{BB962C8B-B14F-4D97-AF65-F5344CB8AC3E}">
        <p14:creationId xmlns:p14="http://schemas.microsoft.com/office/powerpoint/2010/main" val="16052816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289044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A0C4E69-9296-4F10-98B7-0F44FF11805D}"/>
              </a:ext>
            </a:extLst>
          </p:cNvPr>
          <p:cNvSpPr>
            <a:spLocks noGrp="1"/>
          </p:cNvSpPr>
          <p:nvPr>
            <p:ph type="pic" sz="quarter" idx="10"/>
          </p:nvPr>
        </p:nvSpPr>
        <p:spPr>
          <a:xfrm>
            <a:off x="0" y="0"/>
            <a:ext cx="24387175" cy="6858000"/>
          </a:xfrm>
          <a:prstGeom prst="rect">
            <a:avLst/>
          </a:prstGeom>
        </p:spPr>
        <p:txBody>
          <a:bodyPr/>
          <a:lstStyle/>
          <a:p>
            <a:endParaRPr lang="en-US"/>
          </a:p>
        </p:txBody>
      </p:sp>
    </p:spTree>
    <p:extLst>
      <p:ext uri="{BB962C8B-B14F-4D97-AF65-F5344CB8AC3E}">
        <p14:creationId xmlns:p14="http://schemas.microsoft.com/office/powerpoint/2010/main" val="28667381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6439B88-D993-4971-A774-1DD1EFF44425}"/>
              </a:ext>
            </a:extLst>
          </p:cNvPr>
          <p:cNvSpPr>
            <a:spLocks noGrp="1"/>
          </p:cNvSpPr>
          <p:nvPr>
            <p:ph type="pic" sz="quarter" idx="10"/>
          </p:nvPr>
        </p:nvSpPr>
        <p:spPr>
          <a:xfrm>
            <a:off x="0" y="6858000"/>
            <a:ext cx="24387175" cy="6858000"/>
          </a:xfrm>
          <a:prstGeom prst="rect">
            <a:avLst/>
          </a:prstGeom>
        </p:spPr>
        <p:txBody>
          <a:bodyPr/>
          <a:lstStyle/>
          <a:p>
            <a:endParaRPr lang="en-US"/>
          </a:p>
        </p:txBody>
      </p:sp>
    </p:spTree>
    <p:extLst>
      <p:ext uri="{BB962C8B-B14F-4D97-AF65-F5344CB8AC3E}">
        <p14:creationId xmlns:p14="http://schemas.microsoft.com/office/powerpoint/2010/main" val="28484815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8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D0B4BDC-EE91-4085-B8C4-B961D4D2ECA4}"/>
              </a:ext>
            </a:extLst>
          </p:cNvPr>
          <p:cNvSpPr>
            <a:spLocks noGrp="1"/>
          </p:cNvSpPr>
          <p:nvPr>
            <p:ph type="pic" sz="quarter" idx="10"/>
          </p:nvPr>
        </p:nvSpPr>
        <p:spPr>
          <a:xfrm>
            <a:off x="1089169" y="1306512"/>
            <a:ext cx="11104420" cy="11102976"/>
          </a:xfrm>
          <a:prstGeom prst="rect">
            <a:avLst/>
          </a:prstGeom>
        </p:spPr>
        <p:txBody>
          <a:bodyPr/>
          <a:lstStyle/>
          <a:p>
            <a:endParaRPr lang="en-US"/>
          </a:p>
        </p:txBody>
      </p:sp>
    </p:spTree>
    <p:extLst>
      <p:ext uri="{BB962C8B-B14F-4D97-AF65-F5344CB8AC3E}">
        <p14:creationId xmlns:p14="http://schemas.microsoft.com/office/powerpoint/2010/main" val="41537777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9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194C2F4-D748-41AF-AC00-B42C48E16F5B}"/>
              </a:ext>
            </a:extLst>
          </p:cNvPr>
          <p:cNvSpPr>
            <a:spLocks noGrp="1"/>
          </p:cNvSpPr>
          <p:nvPr>
            <p:ph type="pic" sz="quarter" idx="10"/>
          </p:nvPr>
        </p:nvSpPr>
        <p:spPr>
          <a:xfrm>
            <a:off x="7471749" y="0"/>
            <a:ext cx="16915426" cy="13716000"/>
          </a:xfrm>
          <a:prstGeom prst="rect">
            <a:avLst/>
          </a:prstGeom>
        </p:spPr>
        <p:txBody>
          <a:bodyPr/>
          <a:lstStyle/>
          <a:p>
            <a:endParaRPr lang="en-US"/>
          </a:p>
        </p:txBody>
      </p:sp>
    </p:spTree>
    <p:extLst>
      <p:ext uri="{BB962C8B-B14F-4D97-AF65-F5344CB8AC3E}">
        <p14:creationId xmlns:p14="http://schemas.microsoft.com/office/powerpoint/2010/main" val="5616681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137CB6A7-F32F-4DEC-94C7-62D68651D6B3}"/>
              </a:ext>
            </a:extLst>
          </p:cNvPr>
          <p:cNvSpPr>
            <a:spLocks noGrp="1"/>
          </p:cNvSpPr>
          <p:nvPr>
            <p:ph type="pic" sz="quarter" idx="10"/>
          </p:nvPr>
        </p:nvSpPr>
        <p:spPr>
          <a:xfrm>
            <a:off x="0" y="0"/>
            <a:ext cx="13717786" cy="13716000"/>
          </a:xfrm>
          <a:prstGeom prst="rect">
            <a:avLst/>
          </a:prstGeom>
        </p:spPr>
        <p:txBody>
          <a:bodyPr/>
          <a:lstStyle/>
          <a:p>
            <a:endParaRPr lang="en-US"/>
          </a:p>
        </p:txBody>
      </p:sp>
    </p:spTree>
    <p:extLst>
      <p:ext uri="{BB962C8B-B14F-4D97-AF65-F5344CB8AC3E}">
        <p14:creationId xmlns:p14="http://schemas.microsoft.com/office/powerpoint/2010/main" val="26948502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7878177"/>
      </p:ext>
    </p:extLst>
  </p:cSld>
  <p:clrMap bg1="lt1" tx1="dk1" bg2="lt2" tx2="dk2" accent1="accent1" accent2="accent2" accent3="accent3" accent4="accent4" accent5="accent5" accent6="accent6" hlink="hlink" folHlink="folHlink"/>
  <p:sldLayoutIdLst>
    <p:sldLayoutId id="2147483649"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 id="2147483699" r:id="rId19"/>
    <p:sldLayoutId id="2147483700" r:id="rId20"/>
    <p:sldLayoutId id="2147483701" r:id="rId21"/>
    <p:sldLayoutId id="2147483702" r:id="rId22"/>
    <p:sldLayoutId id="2147483703" r:id="rId23"/>
    <p:sldLayoutId id="2147483704" r:id="rId24"/>
    <p:sldLayoutId id="2147483705" r:id="rId25"/>
    <p:sldLayoutId id="2147483706" r:id="rId26"/>
    <p:sldLayoutId id="2147483707" r:id="rId27"/>
    <p:sldLayoutId id="2147483709" r:id="rId28"/>
    <p:sldLayoutId id="2147483710" r:id="rId29"/>
    <p:sldLayoutId id="2147483711" r:id="rId30"/>
    <p:sldLayoutId id="2147483712" r:id="rId31"/>
    <p:sldLayoutId id="2147483713" r:id="rId32"/>
    <p:sldLayoutId id="2147483714" r:id="rId33"/>
    <p:sldLayoutId id="2147483715" r:id="rId34"/>
    <p:sldLayoutId id="2147483716" r:id="rId35"/>
    <p:sldLayoutId id="2147483717" r:id="rId36"/>
    <p:sldLayoutId id="2147483718" r:id="rId37"/>
    <p:sldLayoutId id="2147483719" r:id="rId38"/>
    <p:sldLayoutId id="2147483720" r:id="rId39"/>
    <p:sldLayoutId id="2147483721" r:id="rId40"/>
    <p:sldLayoutId id="2147483722" r:id="rId41"/>
    <p:sldLayoutId id="2147483723" r:id="rId42"/>
    <p:sldLayoutId id="2147483724" r:id="rId43"/>
    <p:sldLayoutId id="2147483653" r:id="rId44"/>
    <p:sldLayoutId id="2147483663" r:id="rId45"/>
    <p:sldLayoutId id="2147483664" r:id="rId46"/>
    <p:sldLayoutId id="2147483749" r:id="rId47"/>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0" userDrawn="1">
          <p15:clr>
            <a:srgbClr val="F26B43"/>
          </p15:clr>
        </p15:guide>
        <p15:guide id="2" pos="768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6.xml"/></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4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9.png"/><Relationship Id="rId1" Type="http://schemas.openxmlformats.org/officeDocument/2006/relationships/slideLayout" Target="../slideLayouts/slideLayout47.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47.xml"/></Relationships>
</file>

<file path=ppt/slides/_rels/slide13.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diagramQuickStyle" Target="../diagrams/quickStyle2.xml"/><Relationship Id="rId3" Type="http://schemas.openxmlformats.org/officeDocument/2006/relationships/image" Target="../media/image3.png"/><Relationship Id="rId7" Type="http://schemas.openxmlformats.org/officeDocument/2006/relationships/diagramQuickStyle" Target="../diagrams/quickStyle1.xml"/><Relationship Id="rId12" Type="http://schemas.openxmlformats.org/officeDocument/2006/relationships/diagramLayout" Target="../diagrams/layout2.xml"/><Relationship Id="rId2" Type="http://schemas.openxmlformats.org/officeDocument/2006/relationships/notesSlide" Target="../notesSlides/notesSlide3.xml"/><Relationship Id="rId1" Type="http://schemas.openxmlformats.org/officeDocument/2006/relationships/slideLayout" Target="../slideLayouts/slideLayout47.xml"/><Relationship Id="rId6" Type="http://schemas.openxmlformats.org/officeDocument/2006/relationships/diagramLayout" Target="../diagrams/layout1.xml"/><Relationship Id="rId11" Type="http://schemas.openxmlformats.org/officeDocument/2006/relationships/diagramData" Target="../diagrams/data2.xml"/><Relationship Id="rId5" Type="http://schemas.openxmlformats.org/officeDocument/2006/relationships/diagramData" Target="../diagrams/data1.xml"/><Relationship Id="rId15" Type="http://schemas.microsoft.com/office/2007/relationships/diagramDrawing" Target="../diagrams/drawing2.xml"/><Relationship Id="rId10" Type="http://schemas.openxmlformats.org/officeDocument/2006/relationships/image" Target="../media/image19.png"/><Relationship Id="rId4" Type="http://schemas.microsoft.com/office/2007/relationships/hdphoto" Target="../media/hdphoto1.wdp"/><Relationship Id="rId9" Type="http://schemas.microsoft.com/office/2007/relationships/diagramDrawing" Target="../diagrams/drawing1.xml"/><Relationship Id="rId14" Type="http://schemas.openxmlformats.org/officeDocument/2006/relationships/diagramColors" Target="../diagrams/colors2.xml"/></Relationships>
</file>

<file path=ppt/slides/_rels/slide1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4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6.png"/></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1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1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18.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6.jpg"/><Relationship Id="rId1" Type="http://schemas.openxmlformats.org/officeDocument/2006/relationships/slideLayout" Target="../slideLayouts/slideLayout45.xml"/><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23.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2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25.xml.rels><?xml version="1.0" encoding="UTF-8" standalone="yes"?>
<Relationships xmlns="http://schemas.openxmlformats.org/package/2006/relationships"><Relationship Id="rId3" Type="http://schemas.openxmlformats.org/officeDocument/2006/relationships/hyperlink" Target="https://medium.com/@jschmedtmann?source=post_page-----f88562d089ca--------------------------------" TargetMode="External"/><Relationship Id="rId2" Type="http://schemas.openxmlformats.org/officeDocument/2006/relationships/image" Target="../media/image6.jpg"/><Relationship Id="rId1" Type="http://schemas.openxmlformats.org/officeDocument/2006/relationships/slideLayout" Target="../slideLayouts/slideLayout45.xml"/><Relationship Id="rId4" Type="http://schemas.openxmlformats.org/officeDocument/2006/relationships/hyperlink" Target="https://www.researchgate.net/profile/Tariq_Soomro" TargetMode="External"/></Relationships>
</file>

<file path=ppt/slides/_rels/slide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6.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44.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5.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724D1678-8079-44E9-84DA-1FD0016C4D9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734" r="734"/>
          <a:stretch>
            <a:fillRect/>
          </a:stretch>
        </p:blipFill>
        <p:spPr/>
      </p:pic>
      <p:sp>
        <p:nvSpPr>
          <p:cNvPr id="8" name="Rectangle 7">
            <a:extLst>
              <a:ext uri="{FF2B5EF4-FFF2-40B4-BE49-F238E27FC236}">
                <a16:creationId xmlns:a16="http://schemas.microsoft.com/office/drawing/2014/main" id="{249CAA95-6545-4675-9B7D-15B4F671E94A}"/>
              </a:ext>
            </a:extLst>
          </p:cNvPr>
          <p:cNvSpPr/>
          <p:nvPr/>
        </p:nvSpPr>
        <p:spPr>
          <a:xfrm>
            <a:off x="-51827" y="-39576"/>
            <a:ext cx="24387175" cy="13716000"/>
          </a:xfrm>
          <a:prstGeom prst="rect">
            <a:avLst/>
          </a:prstGeom>
          <a:solidFill>
            <a:schemeClr val="tx2">
              <a:lumMod val="90000"/>
              <a:lumOff val="10000"/>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25088024-1BC2-427B-8F33-462D256085AF}"/>
              </a:ext>
            </a:extLst>
          </p:cNvPr>
          <p:cNvGrpSpPr/>
          <p:nvPr/>
        </p:nvGrpSpPr>
        <p:grpSpPr>
          <a:xfrm>
            <a:off x="23055712" y="6207625"/>
            <a:ext cx="474784" cy="1300748"/>
            <a:chOff x="22473138" y="6857999"/>
            <a:chExt cx="720970" cy="1300748"/>
          </a:xfrm>
        </p:grpSpPr>
        <p:cxnSp>
          <p:nvCxnSpPr>
            <p:cNvPr id="17" name="Straight Connector 16">
              <a:extLst>
                <a:ext uri="{FF2B5EF4-FFF2-40B4-BE49-F238E27FC236}">
                  <a16:creationId xmlns:a16="http://schemas.microsoft.com/office/drawing/2014/main" id="{AA2A512A-4AC6-4792-864C-DE85EB781D84}"/>
                </a:ext>
              </a:extLst>
            </p:cNvPr>
            <p:cNvCxnSpPr>
              <a:cxnSpLocks/>
            </p:cNvCxnSpPr>
            <p:nvPr/>
          </p:nvCxnSpPr>
          <p:spPr>
            <a:xfrm>
              <a:off x="22473138" y="6857999"/>
              <a:ext cx="72097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600AA2E-9899-42CB-A6F6-27A2E2406BFA}"/>
                </a:ext>
              </a:extLst>
            </p:cNvPr>
            <p:cNvCxnSpPr/>
            <p:nvPr/>
          </p:nvCxnSpPr>
          <p:spPr>
            <a:xfrm>
              <a:off x="22684154" y="7291582"/>
              <a:ext cx="50995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C82CD84-6BD7-4160-9135-E0C995450E36}"/>
                </a:ext>
              </a:extLst>
            </p:cNvPr>
            <p:cNvCxnSpPr/>
            <p:nvPr/>
          </p:nvCxnSpPr>
          <p:spPr>
            <a:xfrm>
              <a:off x="22684154" y="7725165"/>
              <a:ext cx="50995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8DE11DE-285E-40A0-8F58-E25205C9807A}"/>
                </a:ext>
              </a:extLst>
            </p:cNvPr>
            <p:cNvCxnSpPr/>
            <p:nvPr/>
          </p:nvCxnSpPr>
          <p:spPr>
            <a:xfrm>
              <a:off x="22684154" y="8158747"/>
              <a:ext cx="50995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D4D22427-EA79-4479-9FE5-59652877F815}"/>
              </a:ext>
            </a:extLst>
          </p:cNvPr>
          <p:cNvSpPr/>
          <p:nvPr/>
        </p:nvSpPr>
        <p:spPr>
          <a:xfrm>
            <a:off x="2450022" y="4421958"/>
            <a:ext cx="18085878" cy="6917292"/>
          </a:xfrm>
          <a:prstGeom prst="rect">
            <a:avLst/>
          </a:prstGeom>
          <a:solidFill>
            <a:schemeClr val="tx2">
              <a:alpha val="63000"/>
            </a:schemeClr>
          </a:solidFill>
          <a:ln>
            <a:solidFill>
              <a:schemeClr val="accent1">
                <a:shade val="50000"/>
                <a:alpha val="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DF1A5B3F-991D-4CC2-9B1B-8A8EE141CCB4}"/>
              </a:ext>
            </a:extLst>
          </p:cNvPr>
          <p:cNvSpPr txBox="1"/>
          <p:nvPr/>
        </p:nvSpPr>
        <p:spPr>
          <a:xfrm>
            <a:off x="2619322" y="5644088"/>
            <a:ext cx="20911174" cy="3539430"/>
          </a:xfrm>
          <a:prstGeom prst="rect">
            <a:avLst/>
          </a:prstGeom>
          <a:noFill/>
        </p:spPr>
        <p:txBody>
          <a:bodyPr wrap="none" lIns="0" tIns="0" rIns="0" bIns="0" rtlCol="0">
            <a:spAutoFit/>
          </a:bodyPr>
          <a:lstStyle/>
          <a:p>
            <a:r>
              <a:rPr lang="en-US" sz="11500" b="1" dirty="0">
                <a:solidFill>
                  <a:schemeClr val="bg1"/>
                </a:solidFill>
                <a:latin typeface="Raleway" panose="020B0503030101060003" pitchFamily="34" charset="0"/>
              </a:rPr>
              <a:t>Logistics Website</a:t>
            </a:r>
          </a:p>
          <a:p>
            <a:r>
              <a:rPr lang="en-US" sz="11500" b="1" dirty="0">
                <a:solidFill>
                  <a:schemeClr val="bg1"/>
                </a:solidFill>
                <a:latin typeface="Raleway" panose="020B0503030101060003" pitchFamily="34" charset="0"/>
              </a:rPr>
              <a:t>	    </a:t>
            </a:r>
            <a:r>
              <a:rPr lang="en-US" sz="9600" b="1" dirty="0">
                <a:solidFill>
                  <a:schemeClr val="bg1"/>
                </a:solidFill>
                <a:latin typeface="Raleway" panose="020B0503030101060003" pitchFamily="34" charset="0"/>
              </a:rPr>
              <a:t>using Nodejs</a:t>
            </a:r>
            <a:r>
              <a:rPr lang="en-US" sz="11500" b="1" dirty="0">
                <a:solidFill>
                  <a:schemeClr val="bg1"/>
                </a:solidFill>
                <a:latin typeface="Raleway" panose="020B0503030101060003" pitchFamily="34" charset="0"/>
              </a:rPr>
              <a:t> as Server End</a:t>
            </a:r>
          </a:p>
        </p:txBody>
      </p:sp>
      <p:grpSp>
        <p:nvGrpSpPr>
          <p:cNvPr id="27" name="Group 26">
            <a:extLst>
              <a:ext uri="{FF2B5EF4-FFF2-40B4-BE49-F238E27FC236}">
                <a16:creationId xmlns:a16="http://schemas.microsoft.com/office/drawing/2014/main" id="{E93C3920-1F83-4DD4-9183-9AA3F76F59A0}"/>
              </a:ext>
            </a:extLst>
          </p:cNvPr>
          <p:cNvGrpSpPr/>
          <p:nvPr/>
        </p:nvGrpSpPr>
        <p:grpSpPr>
          <a:xfrm>
            <a:off x="1649128" y="3906981"/>
            <a:ext cx="13874262" cy="8229676"/>
            <a:chOff x="1649128" y="3640281"/>
            <a:chExt cx="13874262" cy="8229676"/>
          </a:xfrm>
        </p:grpSpPr>
        <p:sp>
          <p:nvSpPr>
            <p:cNvPr id="11" name="Rectangle 10">
              <a:extLst>
                <a:ext uri="{FF2B5EF4-FFF2-40B4-BE49-F238E27FC236}">
                  <a16:creationId xmlns:a16="http://schemas.microsoft.com/office/drawing/2014/main" id="{663C3418-4976-417A-8AD6-DD67192B509B}"/>
                </a:ext>
              </a:extLst>
            </p:cNvPr>
            <p:cNvSpPr/>
            <p:nvPr/>
          </p:nvSpPr>
          <p:spPr>
            <a:xfrm>
              <a:off x="1649128" y="11072712"/>
              <a:ext cx="13874262" cy="797245"/>
            </a:xfrm>
            <a:prstGeom prst="rect">
              <a:avLst/>
            </a:prstGeom>
            <a:solidFill>
              <a:schemeClr val="accent1"/>
            </a:solidFill>
            <a:ln>
              <a:noFill/>
            </a:ln>
            <a:effectLst>
              <a:outerShdw blurRad="1016000" dist="584200" dir="7560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8B7F783-F24D-46DC-B580-3D03F5389ECD}"/>
                </a:ext>
              </a:extLst>
            </p:cNvPr>
            <p:cNvSpPr/>
            <p:nvPr/>
          </p:nvSpPr>
          <p:spPr>
            <a:xfrm rot="16200000">
              <a:off x="-2007906" y="7300964"/>
              <a:ext cx="8118612" cy="797245"/>
            </a:xfrm>
            <a:prstGeom prst="rect">
              <a:avLst/>
            </a:prstGeom>
            <a:solidFill>
              <a:schemeClr val="accent1"/>
            </a:solidFill>
            <a:ln>
              <a:noFill/>
            </a:ln>
            <a:effectLst>
              <a:outerShdw blurRad="1016000" dist="584200" dir="7560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6" name="TextBox 35">
            <a:extLst>
              <a:ext uri="{FF2B5EF4-FFF2-40B4-BE49-F238E27FC236}">
                <a16:creationId xmlns:a16="http://schemas.microsoft.com/office/drawing/2014/main" id="{68C66341-D247-4366-9815-D955D9A11BF5}"/>
              </a:ext>
            </a:extLst>
          </p:cNvPr>
          <p:cNvSpPr txBox="1"/>
          <p:nvPr/>
        </p:nvSpPr>
        <p:spPr>
          <a:xfrm>
            <a:off x="2089061" y="269834"/>
            <a:ext cx="19101383" cy="923330"/>
          </a:xfrm>
          <a:prstGeom prst="rect">
            <a:avLst/>
          </a:prstGeom>
          <a:noFill/>
        </p:spPr>
        <p:txBody>
          <a:bodyPr wrap="none" lIns="0" tIns="0" rIns="0" bIns="0" rtlCol="0">
            <a:spAutoFit/>
          </a:bodyPr>
          <a:lstStyle/>
          <a:p>
            <a:r>
              <a:rPr lang="en-US" sz="6000" b="1" dirty="0">
                <a:solidFill>
                  <a:schemeClr val="bg1"/>
                </a:solidFill>
                <a:latin typeface="Raleway" panose="020B0503030101060003" pitchFamily="34" charset="0"/>
              </a:rPr>
              <a:t>INDIAN INSTITUTE OF INFORMATION TECHNOLOGY</a:t>
            </a:r>
          </a:p>
        </p:txBody>
      </p:sp>
      <p:sp>
        <p:nvSpPr>
          <p:cNvPr id="37" name="TextBox 36">
            <a:extLst>
              <a:ext uri="{FF2B5EF4-FFF2-40B4-BE49-F238E27FC236}">
                <a16:creationId xmlns:a16="http://schemas.microsoft.com/office/drawing/2014/main" id="{0A1E6089-2B73-4FC5-87A0-64CBBFC9D47C}"/>
              </a:ext>
            </a:extLst>
          </p:cNvPr>
          <p:cNvSpPr txBox="1"/>
          <p:nvPr/>
        </p:nvSpPr>
        <p:spPr>
          <a:xfrm>
            <a:off x="7765177" y="1528284"/>
            <a:ext cx="7455567" cy="923330"/>
          </a:xfrm>
          <a:prstGeom prst="rect">
            <a:avLst/>
          </a:prstGeom>
          <a:noFill/>
        </p:spPr>
        <p:txBody>
          <a:bodyPr wrap="none" lIns="0" tIns="0" rIns="0" bIns="0" rtlCol="0">
            <a:spAutoFit/>
          </a:bodyPr>
          <a:lstStyle/>
          <a:p>
            <a:r>
              <a:rPr lang="en-US" sz="6000" b="1" dirty="0">
                <a:solidFill>
                  <a:schemeClr val="bg1"/>
                </a:solidFill>
                <a:latin typeface="Raleway" panose="020B0503030101060003" pitchFamily="34" charset="0"/>
              </a:rPr>
              <a:t>BTP EVALUATION -1</a:t>
            </a:r>
          </a:p>
        </p:txBody>
      </p:sp>
      <p:sp>
        <p:nvSpPr>
          <p:cNvPr id="39" name="Rectangle 38">
            <a:extLst>
              <a:ext uri="{FF2B5EF4-FFF2-40B4-BE49-F238E27FC236}">
                <a16:creationId xmlns:a16="http://schemas.microsoft.com/office/drawing/2014/main" id="{C8CD1FFF-26E9-4EEB-BD07-FCB75CF90321}"/>
              </a:ext>
            </a:extLst>
          </p:cNvPr>
          <p:cNvSpPr/>
          <p:nvPr/>
        </p:nvSpPr>
        <p:spPr>
          <a:xfrm>
            <a:off x="18589441" y="9369068"/>
            <a:ext cx="1339946" cy="146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DECD1028-566D-49AA-8EC7-8E9CA256F179}"/>
              </a:ext>
            </a:extLst>
          </p:cNvPr>
          <p:cNvSpPr txBox="1"/>
          <p:nvPr/>
        </p:nvSpPr>
        <p:spPr>
          <a:xfrm>
            <a:off x="16776173" y="11757827"/>
            <a:ext cx="5543184" cy="2031325"/>
          </a:xfrm>
          <a:prstGeom prst="rect">
            <a:avLst/>
          </a:prstGeom>
          <a:noFill/>
        </p:spPr>
        <p:txBody>
          <a:bodyPr wrap="none" lIns="0" tIns="0" rIns="0" bIns="0" rtlCol="0">
            <a:spAutoFit/>
          </a:bodyPr>
          <a:lstStyle/>
          <a:p>
            <a:r>
              <a:rPr lang="en-US" sz="4400" b="1" dirty="0">
                <a:solidFill>
                  <a:schemeClr val="bg1"/>
                </a:solidFill>
                <a:latin typeface="Raleway" panose="020B0503030101060003" pitchFamily="34" charset="0"/>
              </a:rPr>
              <a:t>BY </a:t>
            </a:r>
          </a:p>
          <a:p>
            <a:r>
              <a:rPr lang="en-US" sz="4400" b="1" dirty="0">
                <a:solidFill>
                  <a:schemeClr val="bg1"/>
                </a:solidFill>
                <a:latin typeface="Raleway" panose="020B0503030101060003" pitchFamily="34" charset="0"/>
              </a:rPr>
              <a:t>ANIKET DEWANGAN</a:t>
            </a:r>
          </a:p>
          <a:p>
            <a:r>
              <a:rPr lang="en-US" sz="4400" b="1" dirty="0">
                <a:solidFill>
                  <a:schemeClr val="bg1"/>
                </a:solidFill>
                <a:latin typeface="Raleway" panose="020B0503030101060003" pitchFamily="34" charset="0"/>
              </a:rPr>
              <a:t>111716006     ECE</a:t>
            </a:r>
          </a:p>
        </p:txBody>
      </p:sp>
      <p:sp>
        <p:nvSpPr>
          <p:cNvPr id="21" name="TextBox 20">
            <a:extLst>
              <a:ext uri="{FF2B5EF4-FFF2-40B4-BE49-F238E27FC236}">
                <a16:creationId xmlns:a16="http://schemas.microsoft.com/office/drawing/2014/main" id="{44B254A1-84AD-4FB6-85FC-D82FD6EA4BAB}"/>
              </a:ext>
            </a:extLst>
          </p:cNvPr>
          <p:cNvSpPr txBox="1"/>
          <p:nvPr/>
        </p:nvSpPr>
        <p:spPr>
          <a:xfrm>
            <a:off x="87712" y="12322207"/>
            <a:ext cx="5565626" cy="1354217"/>
          </a:xfrm>
          <a:prstGeom prst="rect">
            <a:avLst/>
          </a:prstGeom>
          <a:noFill/>
        </p:spPr>
        <p:txBody>
          <a:bodyPr wrap="none" lIns="0" tIns="0" rIns="0" bIns="0" rtlCol="0">
            <a:spAutoFit/>
          </a:bodyPr>
          <a:lstStyle/>
          <a:p>
            <a:r>
              <a:rPr lang="en-US" sz="4400" b="1" dirty="0">
                <a:solidFill>
                  <a:schemeClr val="bg1"/>
                </a:solidFill>
                <a:latin typeface="Raleway" panose="020B0503030101060003" pitchFamily="34" charset="0"/>
              </a:rPr>
              <a:t>Supervisor :</a:t>
            </a:r>
          </a:p>
          <a:p>
            <a:r>
              <a:rPr lang="en-US" sz="4400" b="1" dirty="0">
                <a:solidFill>
                  <a:schemeClr val="bg1"/>
                </a:solidFill>
                <a:latin typeface="Raleway" panose="020B0503030101060003" pitchFamily="34" charset="0"/>
              </a:rPr>
              <a:t>Dr. Bhupendra Singh</a:t>
            </a:r>
          </a:p>
        </p:txBody>
      </p:sp>
    </p:spTree>
    <p:extLst>
      <p:ext uri="{BB962C8B-B14F-4D97-AF65-F5344CB8AC3E}">
        <p14:creationId xmlns:p14="http://schemas.microsoft.com/office/powerpoint/2010/main" val="20462928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231265" y="1939925"/>
            <a:ext cx="1463675" cy="7747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p>
        </p:txBody>
      </p:sp>
      <p:sp>
        <p:nvSpPr>
          <p:cNvPr id="6" name="Text Box 5"/>
          <p:cNvSpPr txBox="1"/>
          <p:nvPr/>
        </p:nvSpPr>
        <p:spPr>
          <a:xfrm>
            <a:off x="1079499" y="695325"/>
            <a:ext cx="7150101" cy="1322070"/>
          </a:xfrm>
          <a:prstGeom prst="rect">
            <a:avLst/>
          </a:prstGeom>
          <a:noFill/>
        </p:spPr>
        <p:txBody>
          <a:bodyPr wrap="square" rtlCol="0">
            <a:spAutoFit/>
          </a:bodyPr>
          <a:lstStyle/>
          <a:p>
            <a:r>
              <a:rPr lang="en-GB" altLang="en-US" sz="8000" b="1" dirty="0">
                <a:solidFill>
                  <a:schemeClr val="tx1"/>
                </a:solidFill>
                <a:latin typeface="Raleway" panose="020B0503030101060003" pitchFamily="34" charset="0"/>
                <a:sym typeface="+mn-ea"/>
              </a:rPr>
              <a:t>Methodology</a:t>
            </a:r>
          </a:p>
        </p:txBody>
      </p:sp>
      <p:sp>
        <p:nvSpPr>
          <p:cNvPr id="21" name="Text Box 5">
            <a:extLst>
              <a:ext uri="{FF2B5EF4-FFF2-40B4-BE49-F238E27FC236}">
                <a16:creationId xmlns:a16="http://schemas.microsoft.com/office/drawing/2014/main" id="{EA0FB0A6-F8B1-4A37-9B65-61C1FDECF143}"/>
              </a:ext>
            </a:extLst>
          </p:cNvPr>
          <p:cNvSpPr txBox="1"/>
          <p:nvPr/>
        </p:nvSpPr>
        <p:spPr>
          <a:xfrm>
            <a:off x="8001000" y="2079625"/>
            <a:ext cx="7543800" cy="1323439"/>
          </a:xfrm>
          <a:prstGeom prst="rect">
            <a:avLst/>
          </a:prstGeom>
          <a:noFill/>
        </p:spPr>
        <p:txBody>
          <a:bodyPr wrap="square" rtlCol="0">
            <a:spAutoFit/>
          </a:bodyPr>
          <a:lstStyle/>
          <a:p>
            <a:r>
              <a:rPr lang="en-GB" altLang="en-US" sz="8000" b="1" dirty="0">
                <a:solidFill>
                  <a:schemeClr val="tx1"/>
                </a:solidFill>
                <a:latin typeface="Raleway" panose="020B0503030101060003" pitchFamily="34" charset="0"/>
                <a:sym typeface="+mn-ea"/>
              </a:rPr>
              <a:t>How it Works?</a:t>
            </a:r>
          </a:p>
        </p:txBody>
      </p:sp>
      <p:pic>
        <p:nvPicPr>
          <p:cNvPr id="11" name="Picture 10">
            <a:extLst>
              <a:ext uri="{FF2B5EF4-FFF2-40B4-BE49-F238E27FC236}">
                <a16:creationId xmlns:a16="http://schemas.microsoft.com/office/drawing/2014/main" id="{D5ABCFDC-D1A7-4384-99C4-28DA73DC8D51}"/>
              </a:ext>
            </a:extLst>
          </p:cNvPr>
          <p:cNvPicPr>
            <a:picLocks noChangeAspect="1"/>
          </p:cNvPicPr>
          <p:nvPr/>
        </p:nvPicPr>
        <p:blipFill>
          <a:blip r:embed="rId3"/>
          <a:stretch>
            <a:fillRect/>
          </a:stretch>
        </p:blipFill>
        <p:spPr>
          <a:xfrm>
            <a:off x="265176" y="3859165"/>
            <a:ext cx="4389373" cy="3181715"/>
          </a:xfrm>
          <a:prstGeom prst="rect">
            <a:avLst/>
          </a:prstGeom>
        </p:spPr>
      </p:pic>
      <p:pic>
        <p:nvPicPr>
          <p:cNvPr id="16" name="Picture 15">
            <a:extLst>
              <a:ext uri="{FF2B5EF4-FFF2-40B4-BE49-F238E27FC236}">
                <a16:creationId xmlns:a16="http://schemas.microsoft.com/office/drawing/2014/main" id="{B1A1365C-E411-4484-A6C3-46012CD7E531}"/>
              </a:ext>
            </a:extLst>
          </p:cNvPr>
          <p:cNvPicPr>
            <a:picLocks noChangeAspect="1"/>
          </p:cNvPicPr>
          <p:nvPr/>
        </p:nvPicPr>
        <p:blipFill>
          <a:blip r:embed="rId4"/>
          <a:stretch>
            <a:fillRect/>
          </a:stretch>
        </p:blipFill>
        <p:spPr>
          <a:xfrm>
            <a:off x="5849569" y="3874238"/>
            <a:ext cx="4572000" cy="2983762"/>
          </a:xfrm>
          <a:prstGeom prst="rect">
            <a:avLst/>
          </a:prstGeom>
        </p:spPr>
      </p:pic>
      <p:pic>
        <p:nvPicPr>
          <p:cNvPr id="19" name="Picture 18">
            <a:extLst>
              <a:ext uri="{FF2B5EF4-FFF2-40B4-BE49-F238E27FC236}">
                <a16:creationId xmlns:a16="http://schemas.microsoft.com/office/drawing/2014/main" id="{582397AE-FC50-40A9-80D5-738797817996}"/>
              </a:ext>
            </a:extLst>
          </p:cNvPr>
          <p:cNvPicPr>
            <a:picLocks noChangeAspect="1"/>
          </p:cNvPicPr>
          <p:nvPr/>
        </p:nvPicPr>
        <p:blipFill>
          <a:blip r:embed="rId5"/>
          <a:stretch>
            <a:fillRect/>
          </a:stretch>
        </p:blipFill>
        <p:spPr>
          <a:xfrm>
            <a:off x="11616589" y="3935755"/>
            <a:ext cx="6187303" cy="3221693"/>
          </a:xfrm>
          <a:prstGeom prst="rect">
            <a:avLst/>
          </a:prstGeom>
        </p:spPr>
      </p:pic>
      <p:pic>
        <p:nvPicPr>
          <p:cNvPr id="25" name="Picture 24">
            <a:extLst>
              <a:ext uri="{FF2B5EF4-FFF2-40B4-BE49-F238E27FC236}">
                <a16:creationId xmlns:a16="http://schemas.microsoft.com/office/drawing/2014/main" id="{409250FD-72B7-4A8F-8B42-5652A47C302F}"/>
              </a:ext>
            </a:extLst>
          </p:cNvPr>
          <p:cNvPicPr>
            <a:picLocks noChangeAspect="1"/>
          </p:cNvPicPr>
          <p:nvPr/>
        </p:nvPicPr>
        <p:blipFill>
          <a:blip r:embed="rId6"/>
          <a:stretch>
            <a:fillRect/>
          </a:stretch>
        </p:blipFill>
        <p:spPr>
          <a:xfrm>
            <a:off x="18789066" y="3859165"/>
            <a:ext cx="4593364" cy="3593195"/>
          </a:xfrm>
          <a:prstGeom prst="rect">
            <a:avLst/>
          </a:prstGeom>
        </p:spPr>
      </p:pic>
      <p:pic>
        <p:nvPicPr>
          <p:cNvPr id="30" name="Picture 29">
            <a:extLst>
              <a:ext uri="{FF2B5EF4-FFF2-40B4-BE49-F238E27FC236}">
                <a16:creationId xmlns:a16="http://schemas.microsoft.com/office/drawing/2014/main" id="{6CA82EF5-6F87-4AE0-9A32-C0490EBF0E9D}"/>
              </a:ext>
            </a:extLst>
          </p:cNvPr>
          <p:cNvPicPr>
            <a:picLocks noChangeAspect="1"/>
          </p:cNvPicPr>
          <p:nvPr/>
        </p:nvPicPr>
        <p:blipFill>
          <a:blip r:embed="rId7"/>
          <a:stretch>
            <a:fillRect/>
          </a:stretch>
        </p:blipFill>
        <p:spPr>
          <a:xfrm>
            <a:off x="9304020" y="8205594"/>
            <a:ext cx="13286056" cy="4815081"/>
          </a:xfrm>
          <a:prstGeom prst="rect">
            <a:avLst/>
          </a:prstGeom>
        </p:spPr>
      </p:pic>
      <p:pic>
        <p:nvPicPr>
          <p:cNvPr id="33" name="Picture 32">
            <a:extLst>
              <a:ext uri="{FF2B5EF4-FFF2-40B4-BE49-F238E27FC236}">
                <a16:creationId xmlns:a16="http://schemas.microsoft.com/office/drawing/2014/main" id="{25C6435B-C4FD-41B3-BF49-CFC127DF8AB3}"/>
              </a:ext>
            </a:extLst>
          </p:cNvPr>
          <p:cNvPicPr>
            <a:picLocks noChangeAspect="1"/>
          </p:cNvPicPr>
          <p:nvPr/>
        </p:nvPicPr>
        <p:blipFill>
          <a:blip r:embed="rId8"/>
          <a:stretch>
            <a:fillRect/>
          </a:stretch>
        </p:blipFill>
        <p:spPr>
          <a:xfrm>
            <a:off x="742769" y="8489555"/>
            <a:ext cx="6216368" cy="4247157"/>
          </a:xfrm>
          <a:prstGeom prst="rect">
            <a:avLst/>
          </a:prstGeom>
        </p:spPr>
      </p:pic>
      <p:sp>
        <p:nvSpPr>
          <p:cNvPr id="36" name="Arrow: Right 35">
            <a:extLst>
              <a:ext uri="{FF2B5EF4-FFF2-40B4-BE49-F238E27FC236}">
                <a16:creationId xmlns:a16="http://schemas.microsoft.com/office/drawing/2014/main" id="{55781A8A-CDB3-4C00-BAD8-DEDA7C209940}"/>
              </a:ext>
            </a:extLst>
          </p:cNvPr>
          <p:cNvSpPr/>
          <p:nvPr/>
        </p:nvSpPr>
        <p:spPr>
          <a:xfrm>
            <a:off x="4654549" y="5226445"/>
            <a:ext cx="1195020" cy="3201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Arrow: Right 36">
            <a:extLst>
              <a:ext uri="{FF2B5EF4-FFF2-40B4-BE49-F238E27FC236}">
                <a16:creationId xmlns:a16="http://schemas.microsoft.com/office/drawing/2014/main" id="{6081BC35-7FDA-41AE-BB22-8A2C0EBF0B91}"/>
              </a:ext>
            </a:extLst>
          </p:cNvPr>
          <p:cNvSpPr/>
          <p:nvPr/>
        </p:nvSpPr>
        <p:spPr>
          <a:xfrm>
            <a:off x="10421569" y="5226445"/>
            <a:ext cx="1195020" cy="3201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Arrow: Right 37">
            <a:extLst>
              <a:ext uri="{FF2B5EF4-FFF2-40B4-BE49-F238E27FC236}">
                <a16:creationId xmlns:a16="http://schemas.microsoft.com/office/drawing/2014/main" id="{856553FE-CC3C-46E8-851D-7877C65D2E8B}"/>
              </a:ext>
            </a:extLst>
          </p:cNvPr>
          <p:cNvSpPr/>
          <p:nvPr/>
        </p:nvSpPr>
        <p:spPr>
          <a:xfrm>
            <a:off x="17621866" y="5226445"/>
            <a:ext cx="1195020" cy="3201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Arrow: Right 38">
            <a:extLst>
              <a:ext uri="{FF2B5EF4-FFF2-40B4-BE49-F238E27FC236}">
                <a16:creationId xmlns:a16="http://schemas.microsoft.com/office/drawing/2014/main" id="{5A3F1F09-850A-4742-91BF-24BD930CCFF0}"/>
              </a:ext>
            </a:extLst>
          </p:cNvPr>
          <p:cNvSpPr/>
          <p:nvPr/>
        </p:nvSpPr>
        <p:spPr>
          <a:xfrm rot="6003958">
            <a:off x="20488239" y="7668899"/>
            <a:ext cx="1195020" cy="3201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Arrow: Right 41">
            <a:extLst>
              <a:ext uri="{FF2B5EF4-FFF2-40B4-BE49-F238E27FC236}">
                <a16:creationId xmlns:a16="http://schemas.microsoft.com/office/drawing/2014/main" id="{8396DE58-CC70-40B9-8167-A930B2611014}"/>
              </a:ext>
            </a:extLst>
          </p:cNvPr>
          <p:cNvSpPr/>
          <p:nvPr/>
        </p:nvSpPr>
        <p:spPr>
          <a:xfrm rot="10800000">
            <a:off x="7403490" y="10453055"/>
            <a:ext cx="1195020" cy="3201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651542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188EF7-D558-4411-8A66-EE5CC184B9CD}"/>
              </a:ext>
            </a:extLst>
          </p:cNvPr>
          <p:cNvPicPr>
            <a:picLocks noChangeAspect="1"/>
          </p:cNvPicPr>
          <p:nvPr/>
        </p:nvPicPr>
        <p:blipFill>
          <a:blip r:embed="rId2"/>
          <a:stretch>
            <a:fillRect/>
          </a:stretch>
        </p:blipFill>
        <p:spPr>
          <a:xfrm>
            <a:off x="21133126" y="0"/>
            <a:ext cx="3254049" cy="2358755"/>
          </a:xfrm>
          <a:prstGeom prst="rect">
            <a:avLst/>
          </a:prstGeom>
        </p:spPr>
      </p:pic>
      <p:sp>
        <p:nvSpPr>
          <p:cNvPr id="7" name="Text Box 5">
            <a:extLst>
              <a:ext uri="{FF2B5EF4-FFF2-40B4-BE49-F238E27FC236}">
                <a16:creationId xmlns:a16="http://schemas.microsoft.com/office/drawing/2014/main" id="{9D63282F-BDD8-4054-BC5C-616E70FEB0AA}"/>
              </a:ext>
            </a:extLst>
          </p:cNvPr>
          <p:cNvSpPr txBox="1"/>
          <p:nvPr/>
        </p:nvSpPr>
        <p:spPr>
          <a:xfrm>
            <a:off x="4892040" y="517657"/>
            <a:ext cx="13738860" cy="1323439"/>
          </a:xfrm>
          <a:prstGeom prst="rect">
            <a:avLst/>
          </a:prstGeom>
          <a:noFill/>
        </p:spPr>
        <p:txBody>
          <a:bodyPr wrap="square" rtlCol="0">
            <a:spAutoFit/>
          </a:bodyPr>
          <a:lstStyle/>
          <a:p>
            <a:r>
              <a:rPr lang="en-GB" altLang="en-US" sz="8000" b="1" dirty="0">
                <a:solidFill>
                  <a:schemeClr val="tx1"/>
                </a:solidFill>
                <a:latin typeface="Raleway" panose="020B0503030101060003" pitchFamily="34" charset="0"/>
                <a:sym typeface="+mn-ea"/>
              </a:rPr>
              <a:t>How </a:t>
            </a:r>
            <a:r>
              <a:rPr lang="en-GB" altLang="en-US" sz="8000" b="1" dirty="0">
                <a:latin typeface="Raleway" panose="020B0503030101060003" pitchFamily="34" charset="0"/>
                <a:sym typeface="+mn-ea"/>
              </a:rPr>
              <a:t>this</a:t>
            </a:r>
            <a:r>
              <a:rPr lang="en-GB" altLang="en-US" sz="8000" b="1" dirty="0">
                <a:solidFill>
                  <a:schemeClr val="tx1"/>
                </a:solidFill>
                <a:latin typeface="Raleway" panose="020B0503030101060003" pitchFamily="34" charset="0"/>
                <a:sym typeface="+mn-ea"/>
              </a:rPr>
              <a:t> Website Works?</a:t>
            </a:r>
          </a:p>
        </p:txBody>
      </p:sp>
      <p:pic>
        <p:nvPicPr>
          <p:cNvPr id="9" name="Picture 8">
            <a:extLst>
              <a:ext uri="{FF2B5EF4-FFF2-40B4-BE49-F238E27FC236}">
                <a16:creationId xmlns:a16="http://schemas.microsoft.com/office/drawing/2014/main" id="{2ADC1064-B1B0-4701-B825-0C1D3D24583E}"/>
              </a:ext>
            </a:extLst>
          </p:cNvPr>
          <p:cNvPicPr>
            <a:picLocks noChangeAspect="1"/>
          </p:cNvPicPr>
          <p:nvPr/>
        </p:nvPicPr>
        <p:blipFill>
          <a:blip r:embed="rId3"/>
          <a:stretch>
            <a:fillRect/>
          </a:stretch>
        </p:blipFill>
        <p:spPr>
          <a:xfrm>
            <a:off x="8369177" y="3417436"/>
            <a:ext cx="7704650" cy="4842922"/>
          </a:xfrm>
          <a:prstGeom prst="rect">
            <a:avLst/>
          </a:prstGeom>
        </p:spPr>
      </p:pic>
      <p:pic>
        <p:nvPicPr>
          <p:cNvPr id="13" name="Picture 12">
            <a:extLst>
              <a:ext uri="{FF2B5EF4-FFF2-40B4-BE49-F238E27FC236}">
                <a16:creationId xmlns:a16="http://schemas.microsoft.com/office/drawing/2014/main" id="{E550A969-4266-474A-BDBC-25A8938D5972}"/>
              </a:ext>
            </a:extLst>
          </p:cNvPr>
          <p:cNvPicPr>
            <a:picLocks noChangeAspect="1"/>
          </p:cNvPicPr>
          <p:nvPr/>
        </p:nvPicPr>
        <p:blipFill>
          <a:blip r:embed="rId4"/>
          <a:stretch>
            <a:fillRect/>
          </a:stretch>
        </p:blipFill>
        <p:spPr>
          <a:xfrm>
            <a:off x="55831" y="3420983"/>
            <a:ext cx="7173326" cy="4839375"/>
          </a:xfrm>
          <a:prstGeom prst="rect">
            <a:avLst/>
          </a:prstGeom>
        </p:spPr>
      </p:pic>
      <p:pic>
        <p:nvPicPr>
          <p:cNvPr id="15" name="Picture 14">
            <a:extLst>
              <a:ext uri="{FF2B5EF4-FFF2-40B4-BE49-F238E27FC236}">
                <a16:creationId xmlns:a16="http://schemas.microsoft.com/office/drawing/2014/main" id="{90C3DB82-E6A2-4BE5-AB18-8889EC7FDBEB}"/>
              </a:ext>
            </a:extLst>
          </p:cNvPr>
          <p:cNvPicPr>
            <a:picLocks noChangeAspect="1"/>
          </p:cNvPicPr>
          <p:nvPr/>
        </p:nvPicPr>
        <p:blipFill>
          <a:blip r:embed="rId5"/>
          <a:stretch>
            <a:fillRect/>
          </a:stretch>
        </p:blipFill>
        <p:spPr>
          <a:xfrm>
            <a:off x="17213847" y="3559881"/>
            <a:ext cx="6834368" cy="4153193"/>
          </a:xfrm>
          <a:prstGeom prst="rect">
            <a:avLst/>
          </a:prstGeom>
        </p:spPr>
      </p:pic>
      <p:sp>
        <p:nvSpPr>
          <p:cNvPr id="16" name="Text Box 5">
            <a:extLst>
              <a:ext uri="{FF2B5EF4-FFF2-40B4-BE49-F238E27FC236}">
                <a16:creationId xmlns:a16="http://schemas.microsoft.com/office/drawing/2014/main" id="{0C9BCD71-625B-454B-A053-69872F96FB86}"/>
              </a:ext>
            </a:extLst>
          </p:cNvPr>
          <p:cNvSpPr txBox="1"/>
          <p:nvPr/>
        </p:nvSpPr>
        <p:spPr>
          <a:xfrm>
            <a:off x="416281" y="2497653"/>
            <a:ext cx="23519550" cy="923330"/>
          </a:xfrm>
          <a:prstGeom prst="rect">
            <a:avLst/>
          </a:prstGeom>
          <a:noFill/>
        </p:spPr>
        <p:txBody>
          <a:bodyPr wrap="square" rtlCol="0">
            <a:spAutoFit/>
          </a:bodyPr>
          <a:lstStyle/>
          <a:p>
            <a:r>
              <a:rPr lang="en-GB" altLang="en-US" sz="5400" b="1" dirty="0">
                <a:latin typeface="Raleway" panose="020B0503030101060003" pitchFamily="34" charset="0"/>
                <a:sym typeface="+mn-ea"/>
              </a:rPr>
              <a:t>Customer Interface               Pick Guy Interface               Admin Interface</a:t>
            </a:r>
            <a:endParaRPr lang="en-GB" altLang="en-US" sz="4800" b="1" dirty="0">
              <a:solidFill>
                <a:schemeClr val="tx1"/>
              </a:solidFill>
              <a:latin typeface="Raleway" panose="020B0503030101060003" pitchFamily="34" charset="0"/>
              <a:sym typeface="+mn-ea"/>
            </a:endParaRPr>
          </a:p>
        </p:txBody>
      </p:sp>
      <p:sp>
        <p:nvSpPr>
          <p:cNvPr id="18" name="TextBox 17">
            <a:extLst>
              <a:ext uri="{FF2B5EF4-FFF2-40B4-BE49-F238E27FC236}">
                <a16:creationId xmlns:a16="http://schemas.microsoft.com/office/drawing/2014/main" id="{DCEF6915-3E5A-407F-849A-088CDC6ABC37}"/>
              </a:ext>
            </a:extLst>
          </p:cNvPr>
          <p:cNvSpPr txBox="1"/>
          <p:nvPr/>
        </p:nvSpPr>
        <p:spPr>
          <a:xfrm>
            <a:off x="861695" y="8212323"/>
            <a:ext cx="7877810" cy="5431808"/>
          </a:xfrm>
          <a:prstGeom prst="rect">
            <a:avLst/>
          </a:prstGeom>
          <a:noFill/>
        </p:spPr>
        <p:txBody>
          <a:bodyPr wrap="square" lIns="0" tIns="0" rIns="0" bIns="0" rtlCol="0">
            <a:spAutoFit/>
          </a:bodyPr>
          <a:lstStyle/>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Home </a:t>
            </a:r>
          </a:p>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Contact us </a:t>
            </a:r>
          </a:p>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Track Feature </a:t>
            </a:r>
          </a:p>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Place a Courier option </a:t>
            </a:r>
          </a:p>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Manage Order History in</a:t>
            </a:r>
          </a:p>
          <a:p>
            <a:pPr>
              <a:lnSpc>
                <a:spcPct val="150000"/>
              </a:lnSpc>
            </a:pPr>
            <a:r>
              <a:rPr lang="en-GB" altLang="en-US" sz="4000" dirty="0">
                <a:solidFill>
                  <a:schemeClr val="tx1">
                    <a:lumMod val="75000"/>
                    <a:lumOff val="25000"/>
                  </a:schemeClr>
                </a:solidFill>
                <a:latin typeface="Raleway" panose="020B0503030101060003" pitchFamily="34" charset="0"/>
              </a:rPr>
              <a:t>	 My space</a:t>
            </a:r>
          </a:p>
        </p:txBody>
      </p:sp>
      <p:sp>
        <p:nvSpPr>
          <p:cNvPr id="19" name="TextBox 18">
            <a:extLst>
              <a:ext uri="{FF2B5EF4-FFF2-40B4-BE49-F238E27FC236}">
                <a16:creationId xmlns:a16="http://schemas.microsoft.com/office/drawing/2014/main" id="{11F7E605-7498-47EF-A7F4-8458395DE706}"/>
              </a:ext>
            </a:extLst>
          </p:cNvPr>
          <p:cNvSpPr txBox="1"/>
          <p:nvPr/>
        </p:nvSpPr>
        <p:spPr>
          <a:xfrm>
            <a:off x="8369177" y="8212323"/>
            <a:ext cx="7877810" cy="5431808"/>
          </a:xfrm>
          <a:prstGeom prst="rect">
            <a:avLst/>
          </a:prstGeom>
          <a:noFill/>
        </p:spPr>
        <p:txBody>
          <a:bodyPr wrap="square" lIns="0" tIns="0" rIns="0" bIns="0" rtlCol="0">
            <a:spAutoFit/>
          </a:bodyPr>
          <a:lstStyle/>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Home </a:t>
            </a:r>
          </a:p>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Contact us </a:t>
            </a:r>
          </a:p>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Orders Assigned to pick/ deliver </a:t>
            </a:r>
          </a:p>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Check Done and pending tasks</a:t>
            </a:r>
          </a:p>
        </p:txBody>
      </p:sp>
      <p:sp>
        <p:nvSpPr>
          <p:cNvPr id="20" name="TextBox 19">
            <a:extLst>
              <a:ext uri="{FF2B5EF4-FFF2-40B4-BE49-F238E27FC236}">
                <a16:creationId xmlns:a16="http://schemas.microsoft.com/office/drawing/2014/main" id="{F3F1164B-6BA2-4201-B018-019E0CC34585}"/>
              </a:ext>
            </a:extLst>
          </p:cNvPr>
          <p:cNvSpPr txBox="1"/>
          <p:nvPr/>
        </p:nvSpPr>
        <p:spPr>
          <a:xfrm>
            <a:off x="17194221" y="8212323"/>
            <a:ext cx="7877810" cy="4508478"/>
          </a:xfrm>
          <a:prstGeom prst="rect">
            <a:avLst/>
          </a:prstGeom>
          <a:noFill/>
        </p:spPr>
        <p:txBody>
          <a:bodyPr wrap="square" lIns="0" tIns="0" rIns="0" bIns="0" rtlCol="0">
            <a:spAutoFit/>
          </a:bodyPr>
          <a:lstStyle/>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Contains records of both interface</a:t>
            </a:r>
          </a:p>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Assigns orders to free and near guys </a:t>
            </a:r>
          </a:p>
          <a:p>
            <a:pPr marL="742950" indent="-742950">
              <a:lnSpc>
                <a:spcPct val="150000"/>
              </a:lnSpc>
              <a:buFont typeface="+mj-lt"/>
              <a:buAutoNum type="arabicPeriod"/>
            </a:pPr>
            <a:r>
              <a:rPr lang="en-GB" altLang="en-US" sz="4000" dirty="0">
                <a:solidFill>
                  <a:schemeClr val="tx1">
                    <a:lumMod val="75000"/>
                    <a:lumOff val="25000"/>
                  </a:schemeClr>
                </a:solidFill>
                <a:latin typeface="Raleway" panose="020B0503030101060003" pitchFamily="34" charset="0"/>
              </a:rPr>
              <a:t>Connects the whole system</a:t>
            </a:r>
          </a:p>
        </p:txBody>
      </p:sp>
    </p:spTree>
    <p:extLst>
      <p:ext uri="{BB962C8B-B14F-4D97-AF65-F5344CB8AC3E}">
        <p14:creationId xmlns:p14="http://schemas.microsoft.com/office/powerpoint/2010/main" val="14642041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231265" y="1939925"/>
            <a:ext cx="1463675" cy="7747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p>
        </p:txBody>
      </p:sp>
      <p:sp>
        <p:nvSpPr>
          <p:cNvPr id="6" name="Text Box 5"/>
          <p:cNvSpPr txBox="1"/>
          <p:nvPr/>
        </p:nvSpPr>
        <p:spPr>
          <a:xfrm>
            <a:off x="1079499" y="695325"/>
            <a:ext cx="7150101" cy="1322070"/>
          </a:xfrm>
          <a:prstGeom prst="rect">
            <a:avLst/>
          </a:prstGeom>
          <a:noFill/>
        </p:spPr>
        <p:txBody>
          <a:bodyPr wrap="square" rtlCol="0">
            <a:spAutoFit/>
          </a:bodyPr>
          <a:lstStyle/>
          <a:p>
            <a:r>
              <a:rPr lang="en-GB" altLang="en-US" sz="8000" b="1" dirty="0">
                <a:solidFill>
                  <a:schemeClr val="tx1"/>
                </a:solidFill>
                <a:latin typeface="Raleway" panose="020B0503030101060003" pitchFamily="34" charset="0"/>
                <a:sym typeface="+mn-ea"/>
              </a:rPr>
              <a:t>Methodology</a:t>
            </a:r>
          </a:p>
        </p:txBody>
      </p:sp>
      <p:pic>
        <p:nvPicPr>
          <p:cNvPr id="9" name="Picture 8">
            <a:extLst>
              <a:ext uri="{FF2B5EF4-FFF2-40B4-BE49-F238E27FC236}">
                <a16:creationId xmlns:a16="http://schemas.microsoft.com/office/drawing/2014/main" id="{5AC96E24-6091-4740-B9F0-B99C45076161}"/>
              </a:ext>
            </a:extLst>
          </p:cNvPr>
          <p:cNvPicPr>
            <a:picLocks noChangeAspect="1"/>
          </p:cNvPicPr>
          <p:nvPr/>
        </p:nvPicPr>
        <p:blipFill>
          <a:blip r:embed="rId3"/>
          <a:stretch>
            <a:fillRect/>
          </a:stretch>
        </p:blipFill>
        <p:spPr>
          <a:xfrm>
            <a:off x="1231265" y="4999355"/>
            <a:ext cx="22102921" cy="7449503"/>
          </a:xfrm>
          <a:prstGeom prst="rect">
            <a:avLst/>
          </a:prstGeom>
        </p:spPr>
      </p:pic>
      <p:sp>
        <p:nvSpPr>
          <p:cNvPr id="2" name="Text Box 5">
            <a:extLst>
              <a:ext uri="{FF2B5EF4-FFF2-40B4-BE49-F238E27FC236}">
                <a16:creationId xmlns:a16="http://schemas.microsoft.com/office/drawing/2014/main" id="{DFD4A209-F043-4F42-954D-B8E8FCEF0D3B}"/>
              </a:ext>
            </a:extLst>
          </p:cNvPr>
          <p:cNvSpPr txBox="1"/>
          <p:nvPr/>
        </p:nvSpPr>
        <p:spPr>
          <a:xfrm>
            <a:off x="7406640" y="3148915"/>
            <a:ext cx="13738860" cy="1323439"/>
          </a:xfrm>
          <a:prstGeom prst="rect">
            <a:avLst/>
          </a:prstGeom>
          <a:noFill/>
        </p:spPr>
        <p:txBody>
          <a:bodyPr wrap="square" rtlCol="0">
            <a:spAutoFit/>
          </a:bodyPr>
          <a:lstStyle/>
          <a:p>
            <a:r>
              <a:rPr lang="en-GB" altLang="en-US" sz="8000" b="1" dirty="0">
                <a:solidFill>
                  <a:schemeClr val="tx1"/>
                </a:solidFill>
                <a:latin typeface="Raleway" panose="020B0503030101060003" pitchFamily="34" charset="0"/>
                <a:sym typeface="+mn-ea"/>
              </a:rPr>
              <a:t>How to e</a:t>
            </a:r>
            <a:r>
              <a:rPr lang="en-GB" altLang="en-US" sz="8000" b="1" dirty="0">
                <a:latin typeface="Raleway" panose="020B0503030101060003" pitchFamily="34" charset="0"/>
                <a:sym typeface="+mn-ea"/>
              </a:rPr>
              <a:t>xecute </a:t>
            </a:r>
            <a:r>
              <a:rPr lang="en-GB" altLang="en-US" sz="8000" b="1" dirty="0">
                <a:solidFill>
                  <a:schemeClr val="tx1"/>
                </a:solidFill>
                <a:latin typeface="Raleway" panose="020B0503030101060003" pitchFamily="34" charset="0"/>
                <a:sym typeface="+mn-ea"/>
              </a:rPr>
              <a:t>?</a:t>
            </a:r>
          </a:p>
        </p:txBody>
      </p:sp>
    </p:spTree>
    <p:extLst>
      <p:ext uri="{BB962C8B-B14F-4D97-AF65-F5344CB8AC3E}">
        <p14:creationId xmlns:p14="http://schemas.microsoft.com/office/powerpoint/2010/main" val="1684954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1DA80A1-B1B3-4032-9F6E-EE70660AAAC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3000"/>
                    </a14:imgEffect>
                  </a14:imgLayer>
                </a14:imgProps>
              </a:ext>
              <a:ext uri="{28A0092B-C50C-407E-A947-70E740481C1C}">
                <a14:useLocalDpi xmlns:a14="http://schemas.microsoft.com/office/drawing/2010/main" val="0"/>
              </a:ext>
            </a:extLst>
          </a:blip>
          <a:stretch>
            <a:fillRect/>
          </a:stretch>
        </p:blipFill>
        <p:spPr>
          <a:xfrm>
            <a:off x="5656897" y="6077957"/>
            <a:ext cx="18626455" cy="7638043"/>
          </a:xfrm>
          <a:prstGeom prst="rect">
            <a:avLst/>
          </a:prstGeom>
        </p:spPr>
      </p:pic>
      <p:sp>
        <p:nvSpPr>
          <p:cNvPr id="14" name="Rectangle 13"/>
          <p:cNvSpPr/>
          <p:nvPr/>
        </p:nvSpPr>
        <p:spPr>
          <a:xfrm>
            <a:off x="1231265" y="1939925"/>
            <a:ext cx="1463675" cy="7747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p>
        </p:txBody>
      </p:sp>
      <p:sp>
        <p:nvSpPr>
          <p:cNvPr id="2" name="Text Box 5">
            <a:extLst>
              <a:ext uri="{FF2B5EF4-FFF2-40B4-BE49-F238E27FC236}">
                <a16:creationId xmlns:a16="http://schemas.microsoft.com/office/drawing/2014/main" id="{DFD4A209-F043-4F42-954D-B8E8FCEF0D3B}"/>
              </a:ext>
            </a:extLst>
          </p:cNvPr>
          <p:cNvSpPr txBox="1"/>
          <p:nvPr/>
        </p:nvSpPr>
        <p:spPr>
          <a:xfrm>
            <a:off x="1231265" y="693956"/>
            <a:ext cx="13738860" cy="1323439"/>
          </a:xfrm>
          <a:prstGeom prst="rect">
            <a:avLst/>
          </a:prstGeom>
          <a:noFill/>
        </p:spPr>
        <p:txBody>
          <a:bodyPr wrap="square" rtlCol="0">
            <a:spAutoFit/>
          </a:bodyPr>
          <a:lstStyle/>
          <a:p>
            <a:r>
              <a:rPr lang="en-GB" altLang="en-US" sz="8000" b="1" dirty="0">
                <a:solidFill>
                  <a:schemeClr val="accent4">
                    <a:lumMod val="75000"/>
                  </a:schemeClr>
                </a:solidFill>
                <a:latin typeface="Raleway" panose="020B0503030101060003" pitchFamily="34" charset="0"/>
                <a:sym typeface="+mn-ea"/>
              </a:rPr>
              <a:t>Flow of Website </a:t>
            </a:r>
          </a:p>
        </p:txBody>
      </p:sp>
      <p:graphicFrame>
        <p:nvGraphicFramePr>
          <p:cNvPr id="5" name="Diagram 4">
            <a:extLst>
              <a:ext uri="{FF2B5EF4-FFF2-40B4-BE49-F238E27FC236}">
                <a16:creationId xmlns:a16="http://schemas.microsoft.com/office/drawing/2014/main" id="{F412555D-A8FE-4613-957A-43A10281CED0}"/>
              </a:ext>
            </a:extLst>
          </p:cNvPr>
          <p:cNvGraphicFramePr/>
          <p:nvPr>
            <p:extLst>
              <p:ext uri="{D42A27DB-BD31-4B8C-83A1-F6EECF244321}">
                <p14:modId xmlns:p14="http://schemas.microsoft.com/office/powerpoint/2010/main" val="2758275702"/>
              </p:ext>
            </p:extLst>
          </p:nvPr>
        </p:nvGraphicFramePr>
        <p:xfrm>
          <a:off x="1963102" y="2093313"/>
          <a:ext cx="20942618" cy="1083874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5" name="Picture Placeholder 14">
            <a:extLst>
              <a:ext uri="{FF2B5EF4-FFF2-40B4-BE49-F238E27FC236}">
                <a16:creationId xmlns:a16="http://schemas.microsoft.com/office/drawing/2014/main" id="{1E06F90B-7D19-46FF-9D84-D48DBAEFA25A}"/>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12500128" y="-579339"/>
            <a:ext cx="11887047" cy="9329949"/>
          </a:xfrm>
          <a:prstGeom prst="rect">
            <a:avLst/>
          </a:prstGeom>
        </p:spPr>
      </p:pic>
      <p:graphicFrame>
        <p:nvGraphicFramePr>
          <p:cNvPr id="3" name="Diagram 2">
            <a:extLst>
              <a:ext uri="{FF2B5EF4-FFF2-40B4-BE49-F238E27FC236}">
                <a16:creationId xmlns:a16="http://schemas.microsoft.com/office/drawing/2014/main" id="{AEA2BC6C-980F-478D-9411-3418737EEF23}"/>
              </a:ext>
            </a:extLst>
          </p:cNvPr>
          <p:cNvGraphicFramePr/>
          <p:nvPr>
            <p:extLst>
              <p:ext uri="{D42A27DB-BD31-4B8C-83A1-F6EECF244321}">
                <p14:modId xmlns:p14="http://schemas.microsoft.com/office/powerpoint/2010/main" val="3485176056"/>
              </p:ext>
            </p:extLst>
          </p:nvPr>
        </p:nvGraphicFramePr>
        <p:xfrm>
          <a:off x="1231265" y="6077957"/>
          <a:ext cx="10557992" cy="7006500"/>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extLst>
      <p:ext uri="{BB962C8B-B14F-4D97-AF65-F5344CB8AC3E}">
        <p14:creationId xmlns:p14="http://schemas.microsoft.com/office/powerpoint/2010/main" val="30478016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231265" y="1939925"/>
            <a:ext cx="1463675" cy="7747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p>
        </p:txBody>
      </p:sp>
      <p:sp>
        <p:nvSpPr>
          <p:cNvPr id="6" name="Text Box 5"/>
          <p:cNvSpPr txBox="1"/>
          <p:nvPr/>
        </p:nvSpPr>
        <p:spPr>
          <a:xfrm>
            <a:off x="1079500" y="695325"/>
            <a:ext cx="9155430" cy="1322070"/>
          </a:xfrm>
          <a:prstGeom prst="rect">
            <a:avLst/>
          </a:prstGeom>
          <a:noFill/>
        </p:spPr>
        <p:txBody>
          <a:bodyPr wrap="square" rtlCol="0">
            <a:spAutoFit/>
          </a:bodyPr>
          <a:lstStyle/>
          <a:p>
            <a:r>
              <a:rPr lang="en-GB" altLang="en-US" sz="8000" b="1">
                <a:solidFill>
                  <a:schemeClr val="tx1"/>
                </a:solidFill>
                <a:latin typeface="Raleway" panose="020B0503030101060003" pitchFamily="34" charset="0"/>
                <a:sym typeface="+mn-ea"/>
              </a:rPr>
              <a:t>Methodology</a:t>
            </a:r>
          </a:p>
        </p:txBody>
      </p:sp>
      <p:sp>
        <p:nvSpPr>
          <p:cNvPr id="28" name="Text Box 27"/>
          <p:cNvSpPr txBox="1"/>
          <p:nvPr/>
        </p:nvSpPr>
        <p:spPr>
          <a:xfrm>
            <a:off x="2289175" y="2533015"/>
            <a:ext cx="7945755" cy="4613571"/>
          </a:xfrm>
          <a:prstGeom prst="rect">
            <a:avLst/>
          </a:prstGeom>
          <a:noFill/>
        </p:spPr>
        <p:txBody>
          <a:bodyPr wrap="square" rtlCol="0">
            <a:spAutoFit/>
          </a:bodyPr>
          <a:lstStyle/>
          <a:p>
            <a:pPr>
              <a:lnSpc>
                <a:spcPct val="150000"/>
              </a:lnSpc>
            </a:pPr>
            <a:r>
              <a:rPr lang="en-GB" altLang="en-US" sz="4000" b="1" dirty="0"/>
              <a:t>Front End Requirements: </a:t>
            </a:r>
            <a:endParaRPr lang="en-GB" altLang="en-US" sz="4000" dirty="0"/>
          </a:p>
          <a:p>
            <a:pPr marL="742950" indent="-742950">
              <a:lnSpc>
                <a:spcPct val="150000"/>
              </a:lnSpc>
              <a:buAutoNum type="arabicPeriod"/>
            </a:pPr>
            <a:r>
              <a:rPr lang="en-GB" altLang="en-US" sz="4000" dirty="0"/>
              <a:t>HTML</a:t>
            </a:r>
          </a:p>
          <a:p>
            <a:pPr marL="742950" indent="-742950">
              <a:lnSpc>
                <a:spcPct val="150000"/>
              </a:lnSpc>
              <a:buAutoNum type="arabicPeriod"/>
            </a:pPr>
            <a:r>
              <a:rPr lang="en-GB" altLang="en-US" sz="4000" dirty="0"/>
              <a:t>SASS AND CSS</a:t>
            </a:r>
          </a:p>
          <a:p>
            <a:pPr marL="742950" indent="-742950">
              <a:lnSpc>
                <a:spcPct val="150000"/>
              </a:lnSpc>
              <a:buAutoNum type="arabicPeriod"/>
            </a:pPr>
            <a:r>
              <a:rPr lang="en-GB" altLang="en-US" sz="4000" dirty="0"/>
              <a:t>JAVASCRIPT</a:t>
            </a:r>
          </a:p>
          <a:p>
            <a:pPr marL="742950" indent="-742950">
              <a:lnSpc>
                <a:spcPct val="150000"/>
              </a:lnSpc>
              <a:buAutoNum type="arabicPeriod"/>
            </a:pPr>
            <a:r>
              <a:rPr lang="en-GB" altLang="en-US" sz="4000" dirty="0"/>
              <a:t>JQUERY</a:t>
            </a:r>
          </a:p>
        </p:txBody>
      </p:sp>
      <p:grpSp>
        <p:nvGrpSpPr>
          <p:cNvPr id="3" name="Group 1"/>
          <p:cNvGrpSpPr/>
          <p:nvPr/>
        </p:nvGrpSpPr>
        <p:grpSpPr>
          <a:xfrm>
            <a:off x="19792950" y="404495"/>
            <a:ext cx="4104005" cy="4930775"/>
            <a:chOff x="4547980" y="1571809"/>
            <a:chExt cx="3154796" cy="3810001"/>
          </a:xfrm>
        </p:grpSpPr>
        <p:sp>
          <p:nvSpPr>
            <p:cNvPr id="4" name="Freeform 6"/>
            <p:cNvSpPr/>
            <p:nvPr/>
          </p:nvSpPr>
          <p:spPr bwMode="auto">
            <a:xfrm>
              <a:off x="6125378" y="1571809"/>
              <a:ext cx="1577398" cy="2433205"/>
            </a:xfrm>
            <a:custGeom>
              <a:avLst/>
              <a:gdLst>
                <a:gd name="T0" fmla="*/ 667 w 680"/>
                <a:gd name="T1" fmla="*/ 200 h 1049"/>
                <a:gd name="T2" fmla="*/ 610 w 680"/>
                <a:gd name="T3" fmla="*/ 188 h 1049"/>
                <a:gd name="T4" fmla="*/ 537 w 680"/>
                <a:gd name="T5" fmla="*/ 176 h 1049"/>
                <a:gd name="T6" fmla="*/ 499 w 680"/>
                <a:gd name="T7" fmla="*/ 217 h 1049"/>
                <a:gd name="T8" fmla="*/ 328 w 680"/>
                <a:gd name="T9" fmla="*/ 204 h 1049"/>
                <a:gd name="T10" fmla="*/ 286 w 680"/>
                <a:gd name="T11" fmla="*/ 113 h 1049"/>
                <a:gd name="T12" fmla="*/ 31 w 680"/>
                <a:gd name="T13" fmla="*/ 0 h 1049"/>
                <a:gd name="T14" fmla="*/ 0 w 680"/>
                <a:gd name="T15" fmla="*/ 56 h 1049"/>
                <a:gd name="T16" fmla="*/ 0 w 680"/>
                <a:gd name="T17" fmla="*/ 217 h 1049"/>
                <a:gd name="T18" fmla="*/ 0 w 680"/>
                <a:gd name="T19" fmla="*/ 299 h 1049"/>
                <a:gd name="T20" fmla="*/ 41 w 680"/>
                <a:gd name="T21" fmla="*/ 279 h 1049"/>
                <a:gd name="T22" fmla="*/ 151 w 680"/>
                <a:gd name="T23" fmla="*/ 264 h 1049"/>
                <a:gd name="T24" fmla="*/ 249 w 680"/>
                <a:gd name="T25" fmla="*/ 373 h 1049"/>
                <a:gd name="T26" fmla="*/ 189 w 680"/>
                <a:gd name="T27" fmla="*/ 507 h 1049"/>
                <a:gd name="T28" fmla="*/ 43 w 680"/>
                <a:gd name="T29" fmla="*/ 508 h 1049"/>
                <a:gd name="T30" fmla="*/ 0 w 680"/>
                <a:gd name="T31" fmla="*/ 485 h 1049"/>
                <a:gd name="T32" fmla="*/ 1 w 680"/>
                <a:gd name="T33" fmla="*/ 751 h 1049"/>
                <a:gd name="T34" fmla="*/ 61 w 680"/>
                <a:gd name="T35" fmla="*/ 807 h 1049"/>
                <a:gd name="T36" fmla="*/ 266 w 680"/>
                <a:gd name="T37" fmla="*/ 808 h 1049"/>
                <a:gd name="T38" fmla="*/ 364 w 680"/>
                <a:gd name="T39" fmla="*/ 808 h 1049"/>
                <a:gd name="T40" fmla="*/ 340 w 680"/>
                <a:gd name="T41" fmla="*/ 901 h 1049"/>
                <a:gd name="T42" fmla="*/ 342 w 680"/>
                <a:gd name="T43" fmla="*/ 1002 h 1049"/>
                <a:gd name="T44" fmla="*/ 434 w 680"/>
                <a:gd name="T45" fmla="*/ 1044 h 1049"/>
                <a:gd name="T46" fmla="*/ 512 w 680"/>
                <a:gd name="T47" fmla="*/ 976 h 1049"/>
                <a:gd name="T48" fmla="*/ 500 w 680"/>
                <a:gd name="T49" fmla="*/ 895 h 1049"/>
                <a:gd name="T50" fmla="*/ 466 w 680"/>
                <a:gd name="T51" fmla="*/ 807 h 1049"/>
                <a:gd name="T52" fmla="*/ 500 w 680"/>
                <a:gd name="T53" fmla="*/ 807 h 1049"/>
                <a:gd name="T54" fmla="*/ 630 w 680"/>
                <a:gd name="T55" fmla="*/ 807 h 1049"/>
                <a:gd name="T56" fmla="*/ 651 w 680"/>
                <a:gd name="T57" fmla="*/ 698 h 1049"/>
                <a:gd name="T58" fmla="*/ 670 w 680"/>
                <a:gd name="T59" fmla="*/ 472 h 1049"/>
                <a:gd name="T60" fmla="*/ 677 w 680"/>
                <a:gd name="T61" fmla="*/ 367 h 1049"/>
                <a:gd name="T62" fmla="*/ 680 w 680"/>
                <a:gd name="T63" fmla="*/ 215 h 1049"/>
                <a:gd name="T64" fmla="*/ 667 w 680"/>
                <a:gd name="T65" fmla="*/ 200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80" h="1049">
                  <a:moveTo>
                    <a:pt x="667" y="200"/>
                  </a:moveTo>
                  <a:cubicBezTo>
                    <a:pt x="649" y="195"/>
                    <a:pt x="629" y="191"/>
                    <a:pt x="610" y="188"/>
                  </a:cubicBezTo>
                  <a:cubicBezTo>
                    <a:pt x="586" y="185"/>
                    <a:pt x="561" y="181"/>
                    <a:pt x="537" y="176"/>
                  </a:cubicBezTo>
                  <a:cubicBezTo>
                    <a:pt x="528" y="192"/>
                    <a:pt x="515" y="206"/>
                    <a:pt x="499" y="217"/>
                  </a:cubicBezTo>
                  <a:cubicBezTo>
                    <a:pt x="446" y="254"/>
                    <a:pt x="375" y="249"/>
                    <a:pt x="328" y="204"/>
                  </a:cubicBezTo>
                  <a:cubicBezTo>
                    <a:pt x="302" y="180"/>
                    <a:pt x="287" y="147"/>
                    <a:pt x="286" y="113"/>
                  </a:cubicBezTo>
                  <a:cubicBezTo>
                    <a:pt x="198" y="82"/>
                    <a:pt x="114" y="43"/>
                    <a:pt x="31" y="0"/>
                  </a:cubicBezTo>
                  <a:cubicBezTo>
                    <a:pt x="11" y="9"/>
                    <a:pt x="1" y="29"/>
                    <a:pt x="0" y="56"/>
                  </a:cubicBezTo>
                  <a:cubicBezTo>
                    <a:pt x="0" y="110"/>
                    <a:pt x="0" y="164"/>
                    <a:pt x="0" y="217"/>
                  </a:cubicBezTo>
                  <a:cubicBezTo>
                    <a:pt x="0" y="243"/>
                    <a:pt x="0" y="269"/>
                    <a:pt x="0" y="299"/>
                  </a:cubicBezTo>
                  <a:cubicBezTo>
                    <a:pt x="17" y="291"/>
                    <a:pt x="29" y="285"/>
                    <a:pt x="41" y="279"/>
                  </a:cubicBezTo>
                  <a:cubicBezTo>
                    <a:pt x="76" y="260"/>
                    <a:pt x="113" y="253"/>
                    <a:pt x="151" y="264"/>
                  </a:cubicBezTo>
                  <a:cubicBezTo>
                    <a:pt x="207" y="279"/>
                    <a:pt x="241" y="317"/>
                    <a:pt x="249" y="373"/>
                  </a:cubicBezTo>
                  <a:cubicBezTo>
                    <a:pt x="258" y="429"/>
                    <a:pt x="238" y="476"/>
                    <a:pt x="189" y="507"/>
                  </a:cubicBezTo>
                  <a:cubicBezTo>
                    <a:pt x="141" y="538"/>
                    <a:pt x="92" y="538"/>
                    <a:pt x="43" y="508"/>
                  </a:cubicBezTo>
                  <a:cubicBezTo>
                    <a:pt x="30" y="501"/>
                    <a:pt x="17" y="494"/>
                    <a:pt x="0" y="485"/>
                  </a:cubicBezTo>
                  <a:cubicBezTo>
                    <a:pt x="0" y="578"/>
                    <a:pt x="0" y="665"/>
                    <a:pt x="1" y="751"/>
                  </a:cubicBezTo>
                  <a:cubicBezTo>
                    <a:pt x="1" y="785"/>
                    <a:pt x="27" y="807"/>
                    <a:pt x="61" y="807"/>
                  </a:cubicBezTo>
                  <a:cubicBezTo>
                    <a:pt x="129" y="808"/>
                    <a:pt x="197" y="808"/>
                    <a:pt x="266" y="808"/>
                  </a:cubicBezTo>
                  <a:cubicBezTo>
                    <a:pt x="298" y="808"/>
                    <a:pt x="330" y="808"/>
                    <a:pt x="364" y="808"/>
                  </a:cubicBezTo>
                  <a:cubicBezTo>
                    <a:pt x="369" y="844"/>
                    <a:pt x="356" y="873"/>
                    <a:pt x="340" y="901"/>
                  </a:cubicBezTo>
                  <a:cubicBezTo>
                    <a:pt x="320" y="935"/>
                    <a:pt x="320" y="969"/>
                    <a:pt x="342" y="1002"/>
                  </a:cubicBezTo>
                  <a:cubicBezTo>
                    <a:pt x="364" y="1035"/>
                    <a:pt x="395" y="1049"/>
                    <a:pt x="434" y="1044"/>
                  </a:cubicBezTo>
                  <a:cubicBezTo>
                    <a:pt x="474" y="1038"/>
                    <a:pt x="500" y="1014"/>
                    <a:pt x="512" y="976"/>
                  </a:cubicBezTo>
                  <a:cubicBezTo>
                    <a:pt x="522" y="947"/>
                    <a:pt x="512" y="921"/>
                    <a:pt x="500" y="895"/>
                  </a:cubicBezTo>
                  <a:cubicBezTo>
                    <a:pt x="488" y="868"/>
                    <a:pt x="479" y="840"/>
                    <a:pt x="466" y="807"/>
                  </a:cubicBezTo>
                  <a:cubicBezTo>
                    <a:pt x="483" y="807"/>
                    <a:pt x="492" y="807"/>
                    <a:pt x="500" y="807"/>
                  </a:cubicBezTo>
                  <a:cubicBezTo>
                    <a:pt x="543" y="807"/>
                    <a:pt x="586" y="807"/>
                    <a:pt x="630" y="807"/>
                  </a:cubicBezTo>
                  <a:cubicBezTo>
                    <a:pt x="638" y="771"/>
                    <a:pt x="645" y="735"/>
                    <a:pt x="651" y="698"/>
                  </a:cubicBezTo>
                  <a:cubicBezTo>
                    <a:pt x="663" y="623"/>
                    <a:pt x="664" y="547"/>
                    <a:pt x="670" y="472"/>
                  </a:cubicBezTo>
                  <a:cubicBezTo>
                    <a:pt x="673" y="437"/>
                    <a:pt x="675" y="402"/>
                    <a:pt x="677" y="367"/>
                  </a:cubicBezTo>
                  <a:cubicBezTo>
                    <a:pt x="679" y="317"/>
                    <a:pt x="680" y="266"/>
                    <a:pt x="680" y="215"/>
                  </a:cubicBezTo>
                  <a:cubicBezTo>
                    <a:pt x="680" y="210"/>
                    <a:pt x="673" y="201"/>
                    <a:pt x="667" y="200"/>
                  </a:cubicBezTo>
                  <a:close/>
                </a:path>
              </a:pathLst>
            </a:custGeom>
            <a:solidFill>
              <a:schemeClr val="accent3"/>
            </a:solidFill>
            <a:ln>
              <a:noFill/>
            </a:ln>
            <a:effectLst/>
          </p:spPr>
          <p:txBody>
            <a:bodyPr vert="horz" wrap="square" lIns="121902" tIns="60950" rIns="121902" bIns="60950" numCol="1" anchor="t" anchorCtr="0" compatLnSpc="1"/>
            <a:lstStyle/>
            <a:p>
              <a:endParaRPr lang="en-IN" sz="2400"/>
            </a:p>
          </p:txBody>
        </p:sp>
        <p:sp>
          <p:nvSpPr>
            <p:cNvPr id="5" name="Freeform 7"/>
            <p:cNvSpPr/>
            <p:nvPr/>
          </p:nvSpPr>
          <p:spPr bwMode="auto">
            <a:xfrm>
              <a:off x="5561094" y="3515775"/>
              <a:ext cx="2007466" cy="1866035"/>
            </a:xfrm>
            <a:custGeom>
              <a:avLst/>
              <a:gdLst>
                <a:gd name="T0" fmla="*/ 865 w 865"/>
                <a:gd name="T1" fmla="*/ 0 h 804"/>
                <a:gd name="T2" fmla="*/ 750 w 865"/>
                <a:gd name="T3" fmla="*/ 0 h 804"/>
                <a:gd name="T4" fmla="*/ 776 w 865"/>
                <a:gd name="T5" fmla="*/ 53 h 804"/>
                <a:gd name="T6" fmla="*/ 735 w 865"/>
                <a:gd name="T7" fmla="*/ 226 h 804"/>
                <a:gd name="T8" fmla="*/ 564 w 865"/>
                <a:gd name="T9" fmla="*/ 215 h 804"/>
                <a:gd name="T10" fmla="*/ 544 w 865"/>
                <a:gd name="T11" fmla="*/ 38 h 804"/>
                <a:gd name="T12" fmla="*/ 561 w 865"/>
                <a:gd name="T13" fmla="*/ 6 h 804"/>
                <a:gd name="T14" fmla="*/ 554 w 865"/>
                <a:gd name="T15" fmla="*/ 2 h 804"/>
                <a:gd name="T16" fmla="*/ 297 w 865"/>
                <a:gd name="T17" fmla="*/ 3 h 804"/>
                <a:gd name="T18" fmla="*/ 242 w 865"/>
                <a:gd name="T19" fmla="*/ 62 h 804"/>
                <a:gd name="T20" fmla="*/ 242 w 865"/>
                <a:gd name="T21" fmla="*/ 166 h 804"/>
                <a:gd name="T22" fmla="*/ 242 w 865"/>
                <a:gd name="T23" fmla="*/ 366 h 804"/>
                <a:gd name="T24" fmla="*/ 144 w 865"/>
                <a:gd name="T25" fmla="*/ 340 h 804"/>
                <a:gd name="T26" fmla="*/ 46 w 865"/>
                <a:gd name="T27" fmla="*/ 346 h 804"/>
                <a:gd name="T28" fmla="*/ 7 w 865"/>
                <a:gd name="T29" fmla="*/ 439 h 804"/>
                <a:gd name="T30" fmla="*/ 75 w 865"/>
                <a:gd name="T31" fmla="*/ 514 h 804"/>
                <a:gd name="T32" fmla="*/ 158 w 865"/>
                <a:gd name="T33" fmla="*/ 501 h 804"/>
                <a:gd name="T34" fmla="*/ 242 w 865"/>
                <a:gd name="T35" fmla="*/ 468 h 804"/>
                <a:gd name="T36" fmla="*/ 243 w 865"/>
                <a:gd name="T37" fmla="*/ 507 h 804"/>
                <a:gd name="T38" fmla="*/ 244 w 865"/>
                <a:gd name="T39" fmla="*/ 752 h 804"/>
                <a:gd name="T40" fmla="*/ 264 w 865"/>
                <a:gd name="T41" fmla="*/ 804 h 804"/>
                <a:gd name="T42" fmla="*/ 300 w 865"/>
                <a:gd name="T43" fmla="*/ 787 h 804"/>
                <a:gd name="T44" fmla="*/ 535 w 865"/>
                <a:gd name="T45" fmla="*/ 598 h 804"/>
                <a:gd name="T46" fmla="*/ 727 w 865"/>
                <a:gd name="T47" fmla="*/ 342 h 804"/>
                <a:gd name="T48" fmla="*/ 865 w 865"/>
                <a:gd name="T49" fmla="*/ 0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65" h="804">
                  <a:moveTo>
                    <a:pt x="865" y="0"/>
                  </a:moveTo>
                  <a:cubicBezTo>
                    <a:pt x="827" y="0"/>
                    <a:pt x="789" y="0"/>
                    <a:pt x="750" y="0"/>
                  </a:cubicBezTo>
                  <a:cubicBezTo>
                    <a:pt x="760" y="20"/>
                    <a:pt x="768" y="37"/>
                    <a:pt x="776" y="53"/>
                  </a:cubicBezTo>
                  <a:cubicBezTo>
                    <a:pt x="806" y="118"/>
                    <a:pt x="790" y="187"/>
                    <a:pt x="735" y="226"/>
                  </a:cubicBezTo>
                  <a:cubicBezTo>
                    <a:pt x="682" y="264"/>
                    <a:pt x="610" y="259"/>
                    <a:pt x="564" y="215"/>
                  </a:cubicBezTo>
                  <a:cubicBezTo>
                    <a:pt x="514" y="168"/>
                    <a:pt x="506" y="98"/>
                    <a:pt x="544" y="38"/>
                  </a:cubicBezTo>
                  <a:cubicBezTo>
                    <a:pt x="551" y="28"/>
                    <a:pt x="556" y="17"/>
                    <a:pt x="561" y="6"/>
                  </a:cubicBezTo>
                  <a:cubicBezTo>
                    <a:pt x="557" y="4"/>
                    <a:pt x="556" y="2"/>
                    <a:pt x="554" y="2"/>
                  </a:cubicBezTo>
                  <a:cubicBezTo>
                    <a:pt x="468" y="2"/>
                    <a:pt x="382" y="1"/>
                    <a:pt x="297" y="3"/>
                  </a:cubicBezTo>
                  <a:cubicBezTo>
                    <a:pt x="264" y="3"/>
                    <a:pt x="243" y="28"/>
                    <a:pt x="242" y="62"/>
                  </a:cubicBezTo>
                  <a:cubicBezTo>
                    <a:pt x="241" y="97"/>
                    <a:pt x="242" y="132"/>
                    <a:pt x="242" y="166"/>
                  </a:cubicBezTo>
                  <a:cubicBezTo>
                    <a:pt x="242" y="233"/>
                    <a:pt x="242" y="299"/>
                    <a:pt x="242" y="366"/>
                  </a:cubicBezTo>
                  <a:cubicBezTo>
                    <a:pt x="205" y="370"/>
                    <a:pt x="174" y="357"/>
                    <a:pt x="144" y="340"/>
                  </a:cubicBezTo>
                  <a:cubicBezTo>
                    <a:pt x="111" y="321"/>
                    <a:pt x="77" y="324"/>
                    <a:pt x="46" y="346"/>
                  </a:cubicBezTo>
                  <a:cubicBezTo>
                    <a:pt x="14" y="369"/>
                    <a:pt x="0" y="401"/>
                    <a:pt x="7" y="439"/>
                  </a:cubicBezTo>
                  <a:cubicBezTo>
                    <a:pt x="14" y="478"/>
                    <a:pt x="36" y="503"/>
                    <a:pt x="75" y="514"/>
                  </a:cubicBezTo>
                  <a:cubicBezTo>
                    <a:pt x="105" y="523"/>
                    <a:pt x="131" y="514"/>
                    <a:pt x="158" y="501"/>
                  </a:cubicBezTo>
                  <a:cubicBezTo>
                    <a:pt x="184" y="489"/>
                    <a:pt x="212" y="480"/>
                    <a:pt x="242" y="468"/>
                  </a:cubicBezTo>
                  <a:cubicBezTo>
                    <a:pt x="243" y="487"/>
                    <a:pt x="243" y="497"/>
                    <a:pt x="243" y="507"/>
                  </a:cubicBezTo>
                  <a:cubicBezTo>
                    <a:pt x="243" y="589"/>
                    <a:pt x="243" y="670"/>
                    <a:pt x="244" y="752"/>
                  </a:cubicBezTo>
                  <a:cubicBezTo>
                    <a:pt x="244" y="776"/>
                    <a:pt x="251" y="793"/>
                    <a:pt x="264" y="804"/>
                  </a:cubicBezTo>
                  <a:cubicBezTo>
                    <a:pt x="276" y="800"/>
                    <a:pt x="287" y="795"/>
                    <a:pt x="300" y="787"/>
                  </a:cubicBezTo>
                  <a:cubicBezTo>
                    <a:pt x="387" y="736"/>
                    <a:pt x="462" y="668"/>
                    <a:pt x="535" y="598"/>
                  </a:cubicBezTo>
                  <a:cubicBezTo>
                    <a:pt x="612" y="523"/>
                    <a:pt x="672" y="434"/>
                    <a:pt x="727" y="342"/>
                  </a:cubicBezTo>
                  <a:cubicBezTo>
                    <a:pt x="792" y="234"/>
                    <a:pt x="836" y="120"/>
                    <a:pt x="865" y="0"/>
                  </a:cubicBezTo>
                  <a:close/>
                </a:path>
              </a:pathLst>
            </a:custGeom>
            <a:solidFill>
              <a:schemeClr val="accent5"/>
            </a:solidFill>
            <a:ln>
              <a:noFill/>
            </a:ln>
            <a:effectLst/>
          </p:spPr>
          <p:txBody>
            <a:bodyPr vert="horz" wrap="square" lIns="121902" tIns="60950" rIns="121902" bIns="60950" numCol="1" anchor="t" anchorCtr="0" compatLnSpc="1"/>
            <a:lstStyle/>
            <a:p>
              <a:endParaRPr lang="en-IN" sz="2400"/>
            </a:p>
          </p:txBody>
        </p:sp>
        <p:sp>
          <p:nvSpPr>
            <p:cNvPr id="7" name="Freeform 8"/>
            <p:cNvSpPr/>
            <p:nvPr/>
          </p:nvSpPr>
          <p:spPr bwMode="auto">
            <a:xfrm>
              <a:off x="4686525" y="2968809"/>
              <a:ext cx="1388341" cy="2402898"/>
            </a:xfrm>
            <a:custGeom>
              <a:avLst/>
              <a:gdLst>
                <a:gd name="T0" fmla="*/ 584 w 598"/>
                <a:gd name="T1" fmla="*/ 1036 h 1036"/>
                <a:gd name="T2" fmla="*/ 595 w 598"/>
                <a:gd name="T3" fmla="*/ 1001 h 1036"/>
                <a:gd name="T4" fmla="*/ 595 w 598"/>
                <a:gd name="T5" fmla="*/ 896 h 1036"/>
                <a:gd name="T6" fmla="*/ 595 w 598"/>
                <a:gd name="T7" fmla="*/ 753 h 1036"/>
                <a:gd name="T8" fmla="*/ 553 w 598"/>
                <a:gd name="T9" fmla="*/ 773 h 1036"/>
                <a:gd name="T10" fmla="*/ 488 w 598"/>
                <a:gd name="T11" fmla="*/ 792 h 1036"/>
                <a:gd name="T12" fmla="*/ 355 w 598"/>
                <a:gd name="T13" fmla="*/ 709 h 1036"/>
                <a:gd name="T14" fmla="*/ 389 w 598"/>
                <a:gd name="T15" fmla="*/ 557 h 1036"/>
                <a:gd name="T16" fmla="*/ 544 w 598"/>
                <a:gd name="T17" fmla="*/ 538 h 1036"/>
                <a:gd name="T18" fmla="*/ 595 w 598"/>
                <a:gd name="T19" fmla="*/ 566 h 1036"/>
                <a:gd name="T20" fmla="*/ 596 w 598"/>
                <a:gd name="T21" fmla="*/ 318 h 1036"/>
                <a:gd name="T22" fmla="*/ 517 w 598"/>
                <a:gd name="T23" fmla="*/ 242 h 1036"/>
                <a:gd name="T24" fmla="*/ 262 w 598"/>
                <a:gd name="T25" fmla="*/ 243 h 1036"/>
                <a:gd name="T26" fmla="*/ 233 w 598"/>
                <a:gd name="T27" fmla="*/ 243 h 1036"/>
                <a:gd name="T28" fmla="*/ 256 w 598"/>
                <a:gd name="T29" fmla="*/ 152 h 1036"/>
                <a:gd name="T30" fmla="*/ 251 w 598"/>
                <a:gd name="T31" fmla="*/ 44 h 1036"/>
                <a:gd name="T32" fmla="*/ 156 w 598"/>
                <a:gd name="T33" fmla="*/ 8 h 1036"/>
                <a:gd name="T34" fmla="*/ 83 w 598"/>
                <a:gd name="T35" fmla="*/ 86 h 1036"/>
                <a:gd name="T36" fmla="*/ 101 w 598"/>
                <a:gd name="T37" fmla="*/ 166 h 1036"/>
                <a:gd name="T38" fmla="*/ 130 w 598"/>
                <a:gd name="T39" fmla="*/ 243 h 1036"/>
                <a:gd name="T40" fmla="*/ 94 w 598"/>
                <a:gd name="T41" fmla="*/ 243 h 1036"/>
                <a:gd name="T42" fmla="*/ 0 w 598"/>
                <a:gd name="T43" fmla="*/ 243 h 1036"/>
                <a:gd name="T44" fmla="*/ 235 w 598"/>
                <a:gd name="T45" fmla="*/ 727 h 1036"/>
                <a:gd name="T46" fmla="*/ 569 w 598"/>
                <a:gd name="T47" fmla="*/ 1028 h 1036"/>
                <a:gd name="T48" fmla="*/ 584 w 598"/>
                <a:gd name="T49" fmla="*/ 1036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8" h="1036">
                  <a:moveTo>
                    <a:pt x="584" y="1036"/>
                  </a:moveTo>
                  <a:cubicBezTo>
                    <a:pt x="591" y="1026"/>
                    <a:pt x="595" y="1014"/>
                    <a:pt x="595" y="1001"/>
                  </a:cubicBezTo>
                  <a:cubicBezTo>
                    <a:pt x="596" y="966"/>
                    <a:pt x="595" y="931"/>
                    <a:pt x="595" y="896"/>
                  </a:cubicBezTo>
                  <a:cubicBezTo>
                    <a:pt x="595" y="849"/>
                    <a:pt x="595" y="803"/>
                    <a:pt x="595" y="753"/>
                  </a:cubicBezTo>
                  <a:cubicBezTo>
                    <a:pt x="579" y="760"/>
                    <a:pt x="567" y="768"/>
                    <a:pt x="553" y="773"/>
                  </a:cubicBezTo>
                  <a:cubicBezTo>
                    <a:pt x="532" y="780"/>
                    <a:pt x="510" y="790"/>
                    <a:pt x="488" y="792"/>
                  </a:cubicBezTo>
                  <a:cubicBezTo>
                    <a:pt x="431" y="798"/>
                    <a:pt x="377" y="762"/>
                    <a:pt x="355" y="709"/>
                  </a:cubicBezTo>
                  <a:cubicBezTo>
                    <a:pt x="333" y="656"/>
                    <a:pt x="347" y="594"/>
                    <a:pt x="389" y="557"/>
                  </a:cubicBezTo>
                  <a:cubicBezTo>
                    <a:pt x="432" y="519"/>
                    <a:pt x="494" y="511"/>
                    <a:pt x="544" y="538"/>
                  </a:cubicBezTo>
                  <a:cubicBezTo>
                    <a:pt x="560" y="546"/>
                    <a:pt x="576" y="555"/>
                    <a:pt x="595" y="566"/>
                  </a:cubicBezTo>
                  <a:cubicBezTo>
                    <a:pt x="595" y="480"/>
                    <a:pt x="593" y="399"/>
                    <a:pt x="596" y="318"/>
                  </a:cubicBezTo>
                  <a:cubicBezTo>
                    <a:pt x="598" y="261"/>
                    <a:pt x="563" y="241"/>
                    <a:pt x="517" y="242"/>
                  </a:cubicBezTo>
                  <a:cubicBezTo>
                    <a:pt x="432" y="244"/>
                    <a:pt x="347" y="243"/>
                    <a:pt x="262" y="243"/>
                  </a:cubicBezTo>
                  <a:cubicBezTo>
                    <a:pt x="252" y="243"/>
                    <a:pt x="242" y="243"/>
                    <a:pt x="233" y="243"/>
                  </a:cubicBezTo>
                  <a:cubicBezTo>
                    <a:pt x="230" y="207"/>
                    <a:pt x="235" y="187"/>
                    <a:pt x="256" y="152"/>
                  </a:cubicBezTo>
                  <a:cubicBezTo>
                    <a:pt x="277" y="116"/>
                    <a:pt x="275" y="75"/>
                    <a:pt x="251" y="44"/>
                  </a:cubicBezTo>
                  <a:cubicBezTo>
                    <a:pt x="227" y="13"/>
                    <a:pt x="194" y="0"/>
                    <a:pt x="156" y="8"/>
                  </a:cubicBezTo>
                  <a:cubicBezTo>
                    <a:pt x="115" y="17"/>
                    <a:pt x="86" y="44"/>
                    <a:pt x="83" y="86"/>
                  </a:cubicBezTo>
                  <a:cubicBezTo>
                    <a:pt x="81" y="112"/>
                    <a:pt x="93" y="139"/>
                    <a:pt x="101" y="166"/>
                  </a:cubicBezTo>
                  <a:cubicBezTo>
                    <a:pt x="109" y="190"/>
                    <a:pt x="119" y="214"/>
                    <a:pt x="130" y="243"/>
                  </a:cubicBezTo>
                  <a:cubicBezTo>
                    <a:pt x="113" y="243"/>
                    <a:pt x="104" y="243"/>
                    <a:pt x="94" y="243"/>
                  </a:cubicBezTo>
                  <a:cubicBezTo>
                    <a:pt x="63" y="243"/>
                    <a:pt x="32" y="243"/>
                    <a:pt x="0" y="243"/>
                  </a:cubicBezTo>
                  <a:cubicBezTo>
                    <a:pt x="45" y="419"/>
                    <a:pt x="122" y="581"/>
                    <a:pt x="235" y="727"/>
                  </a:cubicBezTo>
                  <a:cubicBezTo>
                    <a:pt x="328" y="848"/>
                    <a:pt x="441" y="946"/>
                    <a:pt x="569" y="1028"/>
                  </a:cubicBezTo>
                  <a:cubicBezTo>
                    <a:pt x="574" y="1031"/>
                    <a:pt x="579" y="1034"/>
                    <a:pt x="584" y="1036"/>
                  </a:cubicBezTo>
                  <a:close/>
                </a:path>
              </a:pathLst>
            </a:custGeom>
            <a:solidFill>
              <a:schemeClr val="accent6"/>
            </a:solidFill>
            <a:ln>
              <a:noFill/>
            </a:ln>
            <a:effectLst/>
          </p:spPr>
          <p:txBody>
            <a:bodyPr vert="horz" wrap="square" lIns="121902" tIns="60950" rIns="121902" bIns="60950" numCol="1" anchor="t" anchorCtr="0" compatLnSpc="1"/>
            <a:lstStyle/>
            <a:p>
              <a:endParaRPr lang="en-IN" sz="2400"/>
            </a:p>
          </p:txBody>
        </p:sp>
        <p:sp>
          <p:nvSpPr>
            <p:cNvPr id="8" name="Freeform 9"/>
            <p:cNvSpPr/>
            <p:nvPr/>
          </p:nvSpPr>
          <p:spPr bwMode="auto">
            <a:xfrm>
              <a:off x="4547980" y="1597786"/>
              <a:ext cx="2085398" cy="1868921"/>
            </a:xfrm>
            <a:custGeom>
              <a:avLst/>
              <a:gdLst>
                <a:gd name="T0" fmla="*/ 745 w 899"/>
                <a:gd name="T1" fmla="*/ 304 h 806"/>
                <a:gd name="T2" fmla="*/ 654 w 899"/>
                <a:gd name="T3" fmla="*/ 341 h 806"/>
                <a:gd name="T4" fmla="*/ 654 w 899"/>
                <a:gd name="T5" fmla="*/ 308 h 806"/>
                <a:gd name="T6" fmla="*/ 654 w 899"/>
                <a:gd name="T7" fmla="*/ 65 h 806"/>
                <a:gd name="T8" fmla="*/ 628 w 899"/>
                <a:gd name="T9" fmla="*/ 0 h 806"/>
                <a:gd name="T10" fmla="*/ 494 w 899"/>
                <a:gd name="T11" fmla="*/ 64 h 806"/>
                <a:gd name="T12" fmla="*/ 199 w 899"/>
                <a:gd name="T13" fmla="*/ 156 h 806"/>
                <a:gd name="T14" fmla="*/ 29 w 899"/>
                <a:gd name="T15" fmla="*/ 185 h 806"/>
                <a:gd name="T16" fmla="*/ 1 w 899"/>
                <a:gd name="T17" fmla="*/ 216 h 806"/>
                <a:gd name="T18" fmla="*/ 1 w 899"/>
                <a:gd name="T19" fmla="*/ 253 h 806"/>
                <a:gd name="T20" fmla="*/ 0 w 899"/>
                <a:gd name="T21" fmla="*/ 253 h 806"/>
                <a:gd name="T22" fmla="*/ 0 w 899"/>
                <a:gd name="T23" fmla="*/ 259 h 806"/>
                <a:gd name="T24" fmla="*/ 85 w 899"/>
                <a:gd name="T25" fmla="*/ 360 h 806"/>
                <a:gd name="T26" fmla="*/ 30 w 899"/>
                <a:gd name="T27" fmla="*/ 497 h 806"/>
                <a:gd name="T28" fmla="*/ 13 w 899"/>
                <a:gd name="T29" fmla="*/ 507 h 806"/>
                <a:gd name="T30" fmla="*/ 35 w 899"/>
                <a:gd name="T31" fmla="*/ 715 h 806"/>
                <a:gd name="T32" fmla="*/ 53 w 899"/>
                <a:gd name="T33" fmla="*/ 806 h 806"/>
                <a:gd name="T34" fmla="*/ 143 w 899"/>
                <a:gd name="T35" fmla="*/ 806 h 806"/>
                <a:gd name="T36" fmla="*/ 123 w 899"/>
                <a:gd name="T37" fmla="*/ 767 h 806"/>
                <a:gd name="T38" fmla="*/ 111 w 899"/>
                <a:gd name="T39" fmla="*/ 656 h 806"/>
                <a:gd name="T40" fmla="*/ 224 w 899"/>
                <a:gd name="T41" fmla="*/ 562 h 806"/>
                <a:gd name="T42" fmla="*/ 353 w 899"/>
                <a:gd name="T43" fmla="*/ 623 h 806"/>
                <a:gd name="T44" fmla="*/ 356 w 899"/>
                <a:gd name="T45" fmla="*/ 767 h 806"/>
                <a:gd name="T46" fmla="*/ 334 w 899"/>
                <a:gd name="T47" fmla="*/ 806 h 806"/>
                <a:gd name="T48" fmla="*/ 580 w 899"/>
                <a:gd name="T49" fmla="*/ 806 h 806"/>
                <a:gd name="T50" fmla="*/ 654 w 899"/>
                <a:gd name="T51" fmla="*/ 732 h 806"/>
                <a:gd name="T52" fmla="*/ 654 w 899"/>
                <a:gd name="T53" fmla="*/ 462 h 806"/>
                <a:gd name="T54" fmla="*/ 676 w 899"/>
                <a:gd name="T55" fmla="*/ 442 h 806"/>
                <a:gd name="T56" fmla="*/ 747 w 899"/>
                <a:gd name="T57" fmla="*/ 468 h 806"/>
                <a:gd name="T58" fmla="*/ 865 w 899"/>
                <a:gd name="T59" fmla="*/ 452 h 806"/>
                <a:gd name="T60" fmla="*/ 874 w 899"/>
                <a:gd name="T61" fmla="*/ 332 h 806"/>
                <a:gd name="T62" fmla="*/ 745 w 899"/>
                <a:gd name="T63" fmla="*/ 304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99" h="806">
                  <a:moveTo>
                    <a:pt x="745" y="304"/>
                  </a:moveTo>
                  <a:cubicBezTo>
                    <a:pt x="717" y="317"/>
                    <a:pt x="688" y="328"/>
                    <a:pt x="654" y="341"/>
                  </a:cubicBezTo>
                  <a:cubicBezTo>
                    <a:pt x="654" y="325"/>
                    <a:pt x="654" y="316"/>
                    <a:pt x="654" y="308"/>
                  </a:cubicBezTo>
                  <a:cubicBezTo>
                    <a:pt x="654" y="227"/>
                    <a:pt x="654" y="146"/>
                    <a:pt x="654" y="65"/>
                  </a:cubicBezTo>
                  <a:cubicBezTo>
                    <a:pt x="654" y="32"/>
                    <a:pt x="646" y="11"/>
                    <a:pt x="628" y="0"/>
                  </a:cubicBezTo>
                  <a:cubicBezTo>
                    <a:pt x="583" y="22"/>
                    <a:pt x="539" y="43"/>
                    <a:pt x="494" y="64"/>
                  </a:cubicBezTo>
                  <a:cubicBezTo>
                    <a:pt x="399" y="106"/>
                    <a:pt x="301" y="138"/>
                    <a:pt x="199" y="156"/>
                  </a:cubicBezTo>
                  <a:cubicBezTo>
                    <a:pt x="142" y="166"/>
                    <a:pt x="86" y="175"/>
                    <a:pt x="29" y="185"/>
                  </a:cubicBezTo>
                  <a:cubicBezTo>
                    <a:pt x="2" y="189"/>
                    <a:pt x="1" y="189"/>
                    <a:pt x="1" y="216"/>
                  </a:cubicBezTo>
                  <a:cubicBezTo>
                    <a:pt x="1" y="229"/>
                    <a:pt x="1" y="241"/>
                    <a:pt x="1" y="253"/>
                  </a:cubicBezTo>
                  <a:cubicBezTo>
                    <a:pt x="1" y="253"/>
                    <a:pt x="1" y="253"/>
                    <a:pt x="0" y="253"/>
                  </a:cubicBezTo>
                  <a:cubicBezTo>
                    <a:pt x="0" y="255"/>
                    <a:pt x="0" y="257"/>
                    <a:pt x="0" y="259"/>
                  </a:cubicBezTo>
                  <a:cubicBezTo>
                    <a:pt x="45" y="274"/>
                    <a:pt x="76" y="312"/>
                    <a:pt x="85" y="360"/>
                  </a:cubicBezTo>
                  <a:cubicBezTo>
                    <a:pt x="95" y="416"/>
                    <a:pt x="76" y="463"/>
                    <a:pt x="30" y="497"/>
                  </a:cubicBezTo>
                  <a:cubicBezTo>
                    <a:pt x="25" y="501"/>
                    <a:pt x="19" y="504"/>
                    <a:pt x="13" y="507"/>
                  </a:cubicBezTo>
                  <a:cubicBezTo>
                    <a:pt x="18" y="577"/>
                    <a:pt x="23" y="647"/>
                    <a:pt x="35" y="715"/>
                  </a:cubicBezTo>
                  <a:cubicBezTo>
                    <a:pt x="40" y="746"/>
                    <a:pt x="46" y="776"/>
                    <a:pt x="53" y="806"/>
                  </a:cubicBezTo>
                  <a:cubicBezTo>
                    <a:pt x="83" y="806"/>
                    <a:pt x="112" y="806"/>
                    <a:pt x="143" y="806"/>
                  </a:cubicBezTo>
                  <a:cubicBezTo>
                    <a:pt x="135" y="791"/>
                    <a:pt x="129" y="779"/>
                    <a:pt x="123" y="767"/>
                  </a:cubicBezTo>
                  <a:cubicBezTo>
                    <a:pt x="105" y="732"/>
                    <a:pt x="98" y="695"/>
                    <a:pt x="111" y="656"/>
                  </a:cubicBezTo>
                  <a:cubicBezTo>
                    <a:pt x="129" y="602"/>
                    <a:pt x="168" y="570"/>
                    <a:pt x="224" y="562"/>
                  </a:cubicBezTo>
                  <a:cubicBezTo>
                    <a:pt x="278" y="555"/>
                    <a:pt x="323" y="577"/>
                    <a:pt x="353" y="623"/>
                  </a:cubicBezTo>
                  <a:cubicBezTo>
                    <a:pt x="383" y="669"/>
                    <a:pt x="384" y="718"/>
                    <a:pt x="356" y="767"/>
                  </a:cubicBezTo>
                  <a:cubicBezTo>
                    <a:pt x="349" y="779"/>
                    <a:pt x="342" y="791"/>
                    <a:pt x="334" y="806"/>
                  </a:cubicBezTo>
                  <a:cubicBezTo>
                    <a:pt x="420" y="806"/>
                    <a:pt x="500" y="806"/>
                    <a:pt x="580" y="806"/>
                  </a:cubicBezTo>
                  <a:cubicBezTo>
                    <a:pt x="634" y="806"/>
                    <a:pt x="654" y="786"/>
                    <a:pt x="654" y="732"/>
                  </a:cubicBezTo>
                  <a:cubicBezTo>
                    <a:pt x="654" y="642"/>
                    <a:pt x="655" y="552"/>
                    <a:pt x="654" y="462"/>
                  </a:cubicBezTo>
                  <a:cubicBezTo>
                    <a:pt x="654" y="444"/>
                    <a:pt x="660" y="437"/>
                    <a:pt x="676" y="442"/>
                  </a:cubicBezTo>
                  <a:cubicBezTo>
                    <a:pt x="700" y="449"/>
                    <a:pt x="725" y="456"/>
                    <a:pt x="747" y="468"/>
                  </a:cubicBezTo>
                  <a:cubicBezTo>
                    <a:pt x="786" y="488"/>
                    <a:pt x="835" y="483"/>
                    <a:pt x="865" y="452"/>
                  </a:cubicBezTo>
                  <a:cubicBezTo>
                    <a:pt x="895" y="419"/>
                    <a:pt x="899" y="369"/>
                    <a:pt x="874" y="332"/>
                  </a:cubicBezTo>
                  <a:cubicBezTo>
                    <a:pt x="845" y="289"/>
                    <a:pt x="796" y="280"/>
                    <a:pt x="745" y="304"/>
                  </a:cubicBezTo>
                  <a:close/>
                </a:path>
              </a:pathLst>
            </a:custGeom>
            <a:solidFill>
              <a:schemeClr val="accent4"/>
            </a:solidFill>
            <a:ln>
              <a:noFill/>
            </a:ln>
            <a:effectLst/>
          </p:spPr>
          <p:txBody>
            <a:bodyPr vert="horz" wrap="square" lIns="121902" tIns="60950" rIns="121902" bIns="60950" numCol="1" anchor="t" anchorCtr="0" compatLnSpc="1"/>
            <a:lstStyle/>
            <a:p>
              <a:endParaRPr lang="en-IN" sz="2400"/>
            </a:p>
          </p:txBody>
        </p:sp>
      </p:grpSp>
      <p:sp>
        <p:nvSpPr>
          <p:cNvPr id="15" name="Text Box 27">
            <a:extLst>
              <a:ext uri="{FF2B5EF4-FFF2-40B4-BE49-F238E27FC236}">
                <a16:creationId xmlns:a16="http://schemas.microsoft.com/office/drawing/2014/main" id="{35B68806-D20F-4EA5-B276-BEC86DAB501E}"/>
              </a:ext>
            </a:extLst>
          </p:cNvPr>
          <p:cNvSpPr txBox="1"/>
          <p:nvPr/>
        </p:nvSpPr>
        <p:spPr>
          <a:xfrm>
            <a:off x="2289175" y="7896394"/>
            <a:ext cx="7945755" cy="4613571"/>
          </a:xfrm>
          <a:prstGeom prst="rect">
            <a:avLst/>
          </a:prstGeom>
          <a:noFill/>
        </p:spPr>
        <p:txBody>
          <a:bodyPr wrap="square" rtlCol="0">
            <a:spAutoFit/>
          </a:bodyPr>
          <a:lstStyle/>
          <a:p>
            <a:pPr>
              <a:lnSpc>
                <a:spcPct val="150000"/>
              </a:lnSpc>
            </a:pPr>
            <a:r>
              <a:rPr lang="en-GB" altLang="en-US" sz="4000" b="1" dirty="0"/>
              <a:t>Back End Requirements: </a:t>
            </a:r>
            <a:endParaRPr lang="en-GB" altLang="en-US" sz="4000" dirty="0"/>
          </a:p>
          <a:p>
            <a:pPr marL="742950" indent="-742950">
              <a:lnSpc>
                <a:spcPct val="150000"/>
              </a:lnSpc>
              <a:buAutoNum type="arabicPeriod"/>
            </a:pPr>
            <a:r>
              <a:rPr lang="en-GB" altLang="en-US" sz="4000" dirty="0"/>
              <a:t>Nodejs</a:t>
            </a:r>
          </a:p>
          <a:p>
            <a:pPr marL="742950" indent="-742950">
              <a:lnSpc>
                <a:spcPct val="150000"/>
              </a:lnSpc>
              <a:buAutoNum type="arabicPeriod"/>
            </a:pPr>
            <a:r>
              <a:rPr lang="en-GB" altLang="en-US" sz="4000" dirty="0"/>
              <a:t>NPM modules</a:t>
            </a:r>
          </a:p>
          <a:p>
            <a:pPr marL="742950" indent="-742950">
              <a:lnSpc>
                <a:spcPct val="150000"/>
              </a:lnSpc>
              <a:buAutoNum type="arabicPeriod"/>
            </a:pPr>
            <a:r>
              <a:rPr lang="en-GB" altLang="en-US" sz="4000" dirty="0" err="1"/>
              <a:t>Mongodb</a:t>
            </a:r>
            <a:r>
              <a:rPr lang="en-GB" altLang="en-US" sz="4000" dirty="0"/>
              <a:t> </a:t>
            </a:r>
          </a:p>
          <a:p>
            <a:pPr marL="742950" indent="-742950">
              <a:lnSpc>
                <a:spcPct val="150000"/>
              </a:lnSpc>
              <a:buAutoNum type="arabicPeriod"/>
            </a:pPr>
            <a:r>
              <a:rPr lang="en-GB" altLang="en-US" sz="4000" dirty="0"/>
              <a:t>Express</a:t>
            </a:r>
          </a:p>
        </p:txBody>
      </p:sp>
      <p:sp>
        <p:nvSpPr>
          <p:cNvPr id="18" name="Text Box 27">
            <a:extLst>
              <a:ext uri="{FF2B5EF4-FFF2-40B4-BE49-F238E27FC236}">
                <a16:creationId xmlns:a16="http://schemas.microsoft.com/office/drawing/2014/main" id="{F8169B52-F2C4-4EF7-96AC-8FF63BCCAA55}"/>
              </a:ext>
            </a:extLst>
          </p:cNvPr>
          <p:cNvSpPr txBox="1"/>
          <p:nvPr/>
        </p:nvSpPr>
        <p:spPr>
          <a:xfrm>
            <a:off x="8900319" y="2568359"/>
            <a:ext cx="7945755" cy="2766911"/>
          </a:xfrm>
          <a:prstGeom prst="rect">
            <a:avLst/>
          </a:prstGeom>
          <a:noFill/>
        </p:spPr>
        <p:txBody>
          <a:bodyPr wrap="square" rtlCol="0">
            <a:spAutoFit/>
          </a:bodyPr>
          <a:lstStyle/>
          <a:p>
            <a:pPr>
              <a:lnSpc>
                <a:spcPct val="150000"/>
              </a:lnSpc>
            </a:pPr>
            <a:r>
              <a:rPr lang="en-GB" altLang="en-US" sz="4000" b="1" dirty="0"/>
              <a:t>Hosting Requirements: </a:t>
            </a:r>
            <a:endParaRPr lang="en-GB" altLang="en-US" sz="4000" dirty="0"/>
          </a:p>
          <a:p>
            <a:pPr marL="742950" indent="-742950">
              <a:lnSpc>
                <a:spcPct val="150000"/>
              </a:lnSpc>
              <a:buAutoNum type="arabicPeriod"/>
            </a:pPr>
            <a:r>
              <a:rPr lang="en-GB" altLang="en-US" sz="4000" dirty="0"/>
              <a:t>Using Heroku App</a:t>
            </a:r>
          </a:p>
          <a:p>
            <a:pPr marL="742950" indent="-742950">
              <a:lnSpc>
                <a:spcPct val="150000"/>
              </a:lnSpc>
              <a:buAutoNum type="arabicPeriod"/>
            </a:pPr>
            <a:r>
              <a:rPr lang="en-GB" altLang="en-US" sz="4000" dirty="0"/>
              <a:t>Google Analytics for analysis</a:t>
            </a:r>
          </a:p>
        </p:txBody>
      </p:sp>
      <p:pic>
        <p:nvPicPr>
          <p:cNvPr id="13" name="Picture 12">
            <a:extLst>
              <a:ext uri="{FF2B5EF4-FFF2-40B4-BE49-F238E27FC236}">
                <a16:creationId xmlns:a16="http://schemas.microsoft.com/office/drawing/2014/main" id="{0F9C9656-3FC9-4A6A-96D6-95E47167EC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62067" y="6918058"/>
            <a:ext cx="1764529" cy="1764529"/>
          </a:xfrm>
          <a:prstGeom prst="rect">
            <a:avLst/>
          </a:prstGeom>
        </p:spPr>
      </p:pic>
      <p:pic>
        <p:nvPicPr>
          <p:cNvPr id="20" name="Picture 19">
            <a:extLst>
              <a:ext uri="{FF2B5EF4-FFF2-40B4-BE49-F238E27FC236}">
                <a16:creationId xmlns:a16="http://schemas.microsoft.com/office/drawing/2014/main" id="{F33ABEDB-435B-454E-8CF4-77D1EF1E45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71055" y="7800322"/>
            <a:ext cx="1764529" cy="1764529"/>
          </a:xfrm>
          <a:prstGeom prst="rect">
            <a:avLst/>
          </a:prstGeom>
        </p:spPr>
      </p:pic>
      <p:pic>
        <p:nvPicPr>
          <p:cNvPr id="22" name="Picture 21">
            <a:extLst>
              <a:ext uri="{FF2B5EF4-FFF2-40B4-BE49-F238E27FC236}">
                <a16:creationId xmlns:a16="http://schemas.microsoft.com/office/drawing/2014/main" id="{7F4C518F-4D86-47B6-AD40-7443252E1F4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06293" y="11147639"/>
            <a:ext cx="1764529" cy="1764529"/>
          </a:xfrm>
          <a:prstGeom prst="rect">
            <a:avLst/>
          </a:prstGeom>
        </p:spPr>
      </p:pic>
      <p:pic>
        <p:nvPicPr>
          <p:cNvPr id="24" name="Picture 23">
            <a:extLst>
              <a:ext uri="{FF2B5EF4-FFF2-40B4-BE49-F238E27FC236}">
                <a16:creationId xmlns:a16="http://schemas.microsoft.com/office/drawing/2014/main" id="{A676A5B2-1593-4233-B437-750A0301004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08667" y="9939672"/>
            <a:ext cx="1764529" cy="1764529"/>
          </a:xfrm>
          <a:prstGeom prst="rect">
            <a:avLst/>
          </a:prstGeom>
        </p:spPr>
      </p:pic>
      <p:pic>
        <p:nvPicPr>
          <p:cNvPr id="26" name="Picture 25">
            <a:extLst>
              <a:ext uri="{FF2B5EF4-FFF2-40B4-BE49-F238E27FC236}">
                <a16:creationId xmlns:a16="http://schemas.microsoft.com/office/drawing/2014/main" id="{1D978DAC-478A-4651-B174-D7000F29EE2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285258" y="10452504"/>
            <a:ext cx="1764529" cy="1764529"/>
          </a:xfrm>
          <a:prstGeom prst="rect">
            <a:avLst/>
          </a:prstGeom>
        </p:spPr>
      </p:pic>
      <p:pic>
        <p:nvPicPr>
          <p:cNvPr id="29" name="Picture 28">
            <a:extLst>
              <a:ext uri="{FF2B5EF4-FFF2-40B4-BE49-F238E27FC236}">
                <a16:creationId xmlns:a16="http://schemas.microsoft.com/office/drawing/2014/main" id="{9AC40578-E0A8-40F8-A86B-1F92200F3114}"/>
              </a:ext>
            </a:extLst>
          </p:cNvPr>
          <p:cNvPicPr>
            <a:picLocks noChangeAspect="1"/>
          </p:cNvPicPr>
          <p:nvPr/>
        </p:nvPicPr>
        <p:blipFill>
          <a:blip r:embed="rId8"/>
          <a:stretch>
            <a:fillRect/>
          </a:stretch>
        </p:blipFill>
        <p:spPr>
          <a:xfrm>
            <a:off x="18470363" y="8682586"/>
            <a:ext cx="3005633" cy="1378731"/>
          </a:xfrm>
          <a:prstGeom prst="rect">
            <a:avLst/>
          </a:prstGeom>
        </p:spPr>
      </p:pic>
      <p:pic>
        <p:nvPicPr>
          <p:cNvPr id="31" name="Picture 30">
            <a:extLst>
              <a:ext uri="{FF2B5EF4-FFF2-40B4-BE49-F238E27FC236}">
                <a16:creationId xmlns:a16="http://schemas.microsoft.com/office/drawing/2014/main" id="{4399F642-A78F-4DDB-A206-6C1B10084AC2}"/>
              </a:ext>
            </a:extLst>
          </p:cNvPr>
          <p:cNvPicPr>
            <a:picLocks noChangeAspect="1"/>
          </p:cNvPicPr>
          <p:nvPr/>
        </p:nvPicPr>
        <p:blipFill>
          <a:blip r:embed="rId9"/>
          <a:stretch>
            <a:fillRect/>
          </a:stretch>
        </p:blipFill>
        <p:spPr>
          <a:xfrm>
            <a:off x="16815830" y="5933698"/>
            <a:ext cx="4591174" cy="137873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0805" r="34457"/>
          <a:stretch/>
        </p:blipFill>
        <p:spPr>
          <a:xfrm>
            <a:off x="0" y="0"/>
            <a:ext cx="8480910" cy="13716000"/>
          </a:xfrm>
        </p:spPr>
      </p:pic>
      <p:sp>
        <p:nvSpPr>
          <p:cNvPr id="10" name="Rectangle 9">
            <a:extLst>
              <a:ext uri="{FF2B5EF4-FFF2-40B4-BE49-F238E27FC236}">
                <a16:creationId xmlns:a16="http://schemas.microsoft.com/office/drawing/2014/main" id="{4D4FCEAF-A363-406A-A1D1-6B46E30D0643}"/>
              </a:ext>
            </a:extLst>
          </p:cNvPr>
          <p:cNvSpPr/>
          <p:nvPr/>
        </p:nvSpPr>
        <p:spPr>
          <a:xfrm>
            <a:off x="-888" y="26890"/>
            <a:ext cx="8480910" cy="13716000"/>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324E690-6B76-49E1-B5DF-3C075C66466C}"/>
              </a:ext>
            </a:extLst>
          </p:cNvPr>
          <p:cNvSpPr txBox="1"/>
          <p:nvPr/>
        </p:nvSpPr>
        <p:spPr>
          <a:xfrm>
            <a:off x="1297605" y="6149161"/>
            <a:ext cx="9056077" cy="1354217"/>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PROGRESS</a:t>
            </a:r>
          </a:p>
        </p:txBody>
      </p:sp>
      <p:sp>
        <p:nvSpPr>
          <p:cNvPr id="18" name="Frame 17">
            <a:extLst>
              <a:ext uri="{FF2B5EF4-FFF2-40B4-BE49-F238E27FC236}">
                <a16:creationId xmlns:a16="http://schemas.microsoft.com/office/drawing/2014/main" id="{1127CF88-9A84-470F-8FF4-E3483EF98451}"/>
              </a:ext>
            </a:extLst>
          </p:cNvPr>
          <p:cNvSpPr/>
          <p:nvPr/>
        </p:nvSpPr>
        <p:spPr>
          <a:xfrm>
            <a:off x="-1085852" y="4304766"/>
            <a:ext cx="2171704" cy="4680602"/>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nvGrpSpPr>
          <p:cNvPr id="216" name="Group 215">
            <a:extLst>
              <a:ext uri="{FF2B5EF4-FFF2-40B4-BE49-F238E27FC236}">
                <a16:creationId xmlns:a16="http://schemas.microsoft.com/office/drawing/2014/main" id="{5F1B061F-2FDC-4EF7-A313-5973C8B47690}"/>
              </a:ext>
            </a:extLst>
          </p:cNvPr>
          <p:cNvGrpSpPr/>
          <p:nvPr/>
        </p:nvGrpSpPr>
        <p:grpSpPr>
          <a:xfrm>
            <a:off x="9021445" y="74930"/>
            <a:ext cx="91440" cy="13555980"/>
            <a:chOff x="1191560" y="4222376"/>
            <a:chExt cx="91139" cy="6064624"/>
          </a:xfrm>
        </p:grpSpPr>
        <p:cxnSp>
          <p:nvCxnSpPr>
            <p:cNvPr id="217" name="Straight Connector 216">
              <a:extLst>
                <a:ext uri="{FF2B5EF4-FFF2-40B4-BE49-F238E27FC236}">
                  <a16:creationId xmlns:a16="http://schemas.microsoft.com/office/drawing/2014/main" id="{CD770B36-8D6B-4628-BC33-975BB703AFF2}"/>
                </a:ext>
              </a:extLst>
            </p:cNvPr>
            <p:cNvCxnSpPr/>
            <p:nvPr/>
          </p:nvCxnSpPr>
          <p:spPr>
            <a:xfrm>
              <a:off x="1237129" y="4222376"/>
              <a:ext cx="0" cy="60646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8" name="Rectangle 217">
              <a:extLst>
                <a:ext uri="{FF2B5EF4-FFF2-40B4-BE49-F238E27FC236}">
                  <a16:creationId xmlns:a16="http://schemas.microsoft.com/office/drawing/2014/main" id="{4938643F-F560-4C76-AD92-6E5BCD080A8B}"/>
                </a:ext>
              </a:extLst>
            </p:cNvPr>
            <p:cNvSpPr/>
            <p:nvPr/>
          </p:nvSpPr>
          <p:spPr>
            <a:xfrm>
              <a:off x="1191560" y="6813487"/>
              <a:ext cx="91139" cy="8585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tx1">
                    <a:lumMod val="75000"/>
                    <a:lumOff val="25000"/>
                  </a:schemeClr>
                </a:solidFill>
              </a:endParaRPr>
            </a:p>
          </p:txBody>
        </p:sp>
      </p:grpSp>
      <p:sp>
        <p:nvSpPr>
          <p:cNvPr id="220" name="Google Shape;126;p3">
            <a:extLst>
              <a:ext uri="{FF2B5EF4-FFF2-40B4-BE49-F238E27FC236}">
                <a16:creationId xmlns:a16="http://schemas.microsoft.com/office/drawing/2014/main" id="{406DE0D6-6742-4917-9A64-1A5BE55C54E5}"/>
              </a:ext>
            </a:extLst>
          </p:cNvPr>
          <p:cNvSpPr txBox="1"/>
          <p:nvPr/>
        </p:nvSpPr>
        <p:spPr>
          <a:xfrm>
            <a:off x="13137942" y="628269"/>
            <a:ext cx="12619360" cy="12033596"/>
          </a:xfrm>
          <a:prstGeom prst="rect">
            <a:avLst/>
          </a:prstGeom>
          <a:noFill/>
          <a:ln>
            <a:noFill/>
          </a:ln>
        </p:spPr>
        <p:txBody>
          <a:bodyPr spcFirstLastPara="1" wrap="square" lIns="91425" tIns="45700" rIns="91425" bIns="45700" anchor="t" anchorCtr="0">
            <a:normAutofit/>
          </a:bodyPr>
          <a:lstStyle/>
          <a:p>
            <a:pPr marL="342900" marR="0" lvl="0" indent="-317500" algn="l" rtl="0">
              <a:lnSpc>
                <a:spcPct val="140000"/>
              </a:lnSpc>
              <a:spcBef>
                <a:spcPts val="0"/>
              </a:spcBef>
              <a:spcAft>
                <a:spcPts val="0"/>
              </a:spcAft>
              <a:buClr>
                <a:srgbClr val="003635"/>
              </a:buClr>
              <a:buSzPts val="2000"/>
              <a:buFont typeface="Arial" panose="020B0604020202020204" pitchFamily="18"/>
              <a:buChar char="•"/>
            </a:pPr>
            <a:r>
              <a:rPr lang="en-GB" sz="3200" b="1" i="0" dirty="0">
                <a:solidFill>
                  <a:schemeClr val="tx1"/>
                </a:solidFill>
                <a:uFillTx/>
                <a:latin typeface="Microsoft YaHei UI" panose="020B0503020204020204" charset="-122"/>
                <a:ea typeface="Microsoft YaHei UI" panose="020B0503020204020204" charset="-122"/>
                <a:cs typeface="Montserrat" panose="00000800000000000000"/>
                <a:sym typeface="Montserrat" panose="00000800000000000000"/>
              </a:rPr>
              <a:t>Plan design</a:t>
            </a:r>
          </a:p>
          <a:p>
            <a:pPr marL="1257346" lvl="1" indent="-317500">
              <a:lnSpc>
                <a:spcPct val="140000"/>
              </a:lnSpc>
              <a:buClr>
                <a:srgbClr val="003635"/>
              </a:buClr>
              <a:buSzPts val="2000"/>
              <a:buFont typeface="Arial" panose="020B0604020202020204" pitchFamily="18"/>
              <a:buChar char="•"/>
            </a:pPr>
            <a:r>
              <a:rPr lang="en-GB" sz="3200" i="0" dirty="0">
                <a:solidFill>
                  <a:schemeClr val="tx1"/>
                </a:solidFill>
                <a:uFillTx/>
                <a:latin typeface="Microsoft YaHei UI" panose="020B0503020204020204" charset="-122"/>
                <a:ea typeface="Microsoft YaHei UI" panose="020B0503020204020204" charset="-122"/>
                <a:cs typeface="Montserrat" panose="00000800000000000000"/>
                <a:sym typeface="Montserrat" panose="00000800000000000000"/>
              </a:rPr>
              <a:t>How </a:t>
            </a: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it will operate </a:t>
            </a:r>
          </a:p>
          <a:p>
            <a:pPr marL="1257346" lvl="1" indent="-317500">
              <a:lnSpc>
                <a:spcPct val="140000"/>
              </a:lnSpc>
              <a:buClr>
                <a:srgbClr val="003635"/>
              </a:buClr>
              <a:buSzPts val="2000"/>
              <a:buFont typeface="Arial" panose="020B0604020202020204" pitchFamily="18"/>
              <a:buChar char="•"/>
            </a:pP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what features to add</a:t>
            </a:r>
          </a:p>
          <a:p>
            <a:pPr marL="1257346" lvl="1" indent="-317500">
              <a:lnSpc>
                <a:spcPct val="140000"/>
              </a:lnSpc>
              <a:buClr>
                <a:srgbClr val="003635"/>
              </a:buClr>
              <a:buSzPts val="2000"/>
              <a:buFont typeface="Arial" panose="020B0604020202020204" pitchFamily="18"/>
              <a:buChar char="•"/>
            </a:pP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Target the area of the project</a:t>
            </a:r>
          </a:p>
          <a:p>
            <a:pPr marL="939846" lvl="1">
              <a:lnSpc>
                <a:spcPct val="140000"/>
              </a:lnSpc>
              <a:buClr>
                <a:srgbClr val="003635"/>
              </a:buClr>
              <a:buSzPts val="2000"/>
            </a:pPr>
            <a:r>
              <a:rPr lang="en-GB" sz="3200" b="1" i="0" dirty="0">
                <a:solidFill>
                  <a:schemeClr val="tx1"/>
                </a:solidFill>
                <a:uFillTx/>
                <a:latin typeface="Microsoft YaHei UI" panose="020B0503020204020204" charset="-122"/>
                <a:ea typeface="Microsoft YaHei UI" panose="020B0503020204020204" charset="-122"/>
                <a:cs typeface="Montserrat" panose="00000800000000000000"/>
                <a:sym typeface="Montserrat" panose="00000800000000000000"/>
              </a:rPr>
              <a:t> </a:t>
            </a:r>
          </a:p>
          <a:p>
            <a:pPr marL="342900" marR="0" lvl="0" indent="-317500" algn="l" rtl="0">
              <a:lnSpc>
                <a:spcPct val="140000"/>
              </a:lnSpc>
              <a:spcBef>
                <a:spcPts val="0"/>
              </a:spcBef>
              <a:spcAft>
                <a:spcPts val="0"/>
              </a:spcAft>
              <a:buClr>
                <a:srgbClr val="003635"/>
              </a:buClr>
              <a:buSzPts val="2000"/>
              <a:buFont typeface="Arial" panose="020B0604020202020204" pitchFamily="18"/>
              <a:buChar char="•"/>
            </a:pPr>
            <a:r>
              <a:rPr lang="en-GB" sz="3200" b="1" dirty="0">
                <a:latin typeface="Microsoft YaHei UI" panose="020B0503020204020204" charset="-122"/>
                <a:ea typeface="Microsoft YaHei UI" panose="020B0503020204020204" charset="-122"/>
                <a:cs typeface="Montserrat" panose="00000800000000000000"/>
                <a:sym typeface="Montserrat" panose="00000800000000000000"/>
              </a:rPr>
              <a:t>Front End Development</a:t>
            </a:r>
          </a:p>
          <a:p>
            <a:pPr marL="1257346" lvl="1" indent="-317500">
              <a:lnSpc>
                <a:spcPct val="140000"/>
              </a:lnSpc>
              <a:buClr>
                <a:srgbClr val="003635"/>
              </a:buClr>
              <a:buSzPts val="2000"/>
              <a:buFont typeface="Arial" panose="020B0604020202020204" pitchFamily="18"/>
              <a:buChar char="•"/>
            </a:pPr>
            <a:r>
              <a:rPr lang="en-GB" sz="3200" i="0" dirty="0">
                <a:solidFill>
                  <a:schemeClr val="tx1"/>
                </a:solidFill>
                <a:uFillTx/>
                <a:latin typeface="Microsoft YaHei UI" panose="020B0503020204020204" charset="-122"/>
                <a:ea typeface="Microsoft YaHei UI" panose="020B0503020204020204" charset="-122"/>
                <a:cs typeface="Montserrat" panose="00000800000000000000"/>
                <a:sym typeface="Montserrat" panose="00000800000000000000"/>
              </a:rPr>
              <a:t>The customer end </a:t>
            </a:r>
          </a:p>
          <a:p>
            <a:pPr marL="1257346" lvl="1" indent="-317500">
              <a:lnSpc>
                <a:spcPct val="140000"/>
              </a:lnSpc>
              <a:buClr>
                <a:srgbClr val="003635"/>
              </a:buClr>
              <a:buSzPts val="2000"/>
              <a:buFont typeface="Arial" panose="020B0604020202020204" pitchFamily="18"/>
              <a:buChar char="•"/>
            </a:pP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The delivery end </a:t>
            </a:r>
          </a:p>
          <a:p>
            <a:pPr marL="1257346" lvl="1" indent="-317500">
              <a:lnSpc>
                <a:spcPct val="140000"/>
              </a:lnSpc>
              <a:buClr>
                <a:srgbClr val="003635"/>
              </a:buClr>
              <a:buSzPts val="2000"/>
              <a:buFont typeface="Arial" panose="020B0604020202020204" pitchFamily="18"/>
              <a:buChar char="•"/>
            </a:pPr>
            <a:r>
              <a:rPr lang="en-GB" sz="3200" i="0" dirty="0">
                <a:solidFill>
                  <a:schemeClr val="tx1"/>
                </a:solidFill>
                <a:uFillTx/>
                <a:latin typeface="Microsoft YaHei UI" panose="020B0503020204020204" charset="-122"/>
                <a:ea typeface="Microsoft YaHei UI" panose="020B0503020204020204" charset="-122"/>
                <a:cs typeface="Montserrat" panose="00000800000000000000"/>
                <a:sym typeface="Montserrat" panose="00000800000000000000"/>
              </a:rPr>
              <a:t>The admin end</a:t>
            </a:r>
          </a:p>
          <a:p>
            <a:pPr marL="939846" lvl="1">
              <a:lnSpc>
                <a:spcPct val="140000"/>
              </a:lnSpc>
              <a:buClr>
                <a:srgbClr val="003635"/>
              </a:buClr>
              <a:buSzPts val="2000"/>
            </a:pPr>
            <a:endParaRPr lang="en-GB" sz="3200" b="1" dirty="0">
              <a:latin typeface="Microsoft YaHei UI" panose="020B0503020204020204" charset="-122"/>
              <a:ea typeface="Microsoft YaHei UI" panose="020B0503020204020204" charset="-122"/>
              <a:cs typeface="Montserrat" panose="00000800000000000000"/>
              <a:sym typeface="Montserrat" panose="00000800000000000000"/>
            </a:endParaRPr>
          </a:p>
          <a:p>
            <a:pPr marL="342900" marR="0" lvl="0" indent="-317500" algn="l" rtl="0">
              <a:lnSpc>
                <a:spcPct val="140000"/>
              </a:lnSpc>
              <a:spcBef>
                <a:spcPts val="0"/>
              </a:spcBef>
              <a:spcAft>
                <a:spcPts val="0"/>
              </a:spcAft>
              <a:buClr>
                <a:srgbClr val="003635"/>
              </a:buClr>
              <a:buSzPts val="2000"/>
              <a:buFont typeface="Arial" panose="020B0604020202020204" pitchFamily="18"/>
              <a:buChar char="•"/>
            </a:pPr>
            <a:r>
              <a:rPr lang="en-GB" sz="3200" b="1" dirty="0">
                <a:latin typeface="Microsoft YaHei UI" panose="020B0503020204020204" charset="-122"/>
                <a:ea typeface="Microsoft YaHei UI" panose="020B0503020204020204" charset="-122"/>
                <a:cs typeface="Montserrat" panose="00000800000000000000"/>
                <a:sym typeface="Montserrat" panose="00000800000000000000"/>
              </a:rPr>
              <a:t>Back End Development</a:t>
            </a:r>
          </a:p>
          <a:p>
            <a:pPr marL="1257346" lvl="1" indent="-317500">
              <a:lnSpc>
                <a:spcPct val="140000"/>
              </a:lnSpc>
              <a:buClr>
                <a:srgbClr val="003635"/>
              </a:buClr>
              <a:buSzPts val="2000"/>
              <a:buFont typeface="Arial" panose="020B0604020202020204" pitchFamily="18"/>
              <a:buChar char="•"/>
            </a:pP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Creating Database </a:t>
            </a:r>
          </a:p>
          <a:p>
            <a:pPr marL="1257346" lvl="1" indent="-317500">
              <a:lnSpc>
                <a:spcPct val="140000"/>
              </a:lnSpc>
              <a:buClr>
                <a:srgbClr val="003635"/>
              </a:buClr>
              <a:buSzPts val="2000"/>
              <a:buFont typeface="Arial" panose="020B0604020202020204" pitchFamily="18"/>
              <a:buChar char="•"/>
            </a:pP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Creating Http Server</a:t>
            </a:r>
          </a:p>
          <a:p>
            <a:pPr marL="1257346" lvl="1" indent="-317500">
              <a:lnSpc>
                <a:spcPct val="140000"/>
              </a:lnSpc>
              <a:buClr>
                <a:srgbClr val="003635"/>
              </a:buClr>
              <a:buSzPts val="2000"/>
              <a:buFont typeface="Arial" panose="020B0604020202020204" pitchFamily="18"/>
              <a:buChar char="•"/>
            </a:pP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Connecting Payment and security features</a:t>
            </a:r>
          </a:p>
          <a:p>
            <a:pPr marL="1257346" lvl="1" indent="-317500">
              <a:lnSpc>
                <a:spcPct val="140000"/>
              </a:lnSpc>
              <a:buClr>
                <a:srgbClr val="003635"/>
              </a:buClr>
              <a:buSzPts val="2000"/>
              <a:buFont typeface="Arial" panose="020B0604020202020204" pitchFamily="18"/>
              <a:buChar char="•"/>
            </a:pPr>
            <a:endParaRPr lang="en-GB" sz="3200" dirty="0">
              <a:latin typeface="Microsoft YaHei UI" panose="020B0503020204020204" charset="-122"/>
              <a:ea typeface="Microsoft YaHei UI" panose="020B0503020204020204" charset="-122"/>
              <a:cs typeface="Montserrat" panose="00000800000000000000"/>
              <a:sym typeface="Montserrat" panose="00000800000000000000"/>
            </a:endParaRPr>
          </a:p>
          <a:p>
            <a:pPr marL="342900" indent="-317500">
              <a:lnSpc>
                <a:spcPct val="140000"/>
              </a:lnSpc>
              <a:buClr>
                <a:srgbClr val="003635"/>
              </a:buClr>
              <a:buSzPts val="2000"/>
              <a:buFont typeface="Arial" panose="020B0604020202020204" pitchFamily="18"/>
              <a:buChar char="•"/>
            </a:pPr>
            <a:r>
              <a:rPr lang="en-GB" sz="3200" b="1" dirty="0">
                <a:latin typeface="Microsoft YaHei UI" panose="020B0503020204020204" charset="-122"/>
                <a:ea typeface="Microsoft YaHei UI" panose="020B0503020204020204" charset="-122"/>
                <a:cs typeface="Montserrat" panose="00000800000000000000"/>
                <a:sym typeface="Montserrat" panose="00000800000000000000"/>
              </a:rPr>
              <a:t>Hosting the Site</a:t>
            </a:r>
          </a:p>
          <a:p>
            <a:pPr marL="1257346" lvl="1" indent="-317500">
              <a:lnSpc>
                <a:spcPct val="140000"/>
              </a:lnSpc>
              <a:buClr>
                <a:srgbClr val="003635"/>
              </a:buClr>
              <a:buSzPts val="2000"/>
              <a:buFont typeface="Arial" panose="020B0604020202020204" pitchFamily="18"/>
              <a:buChar char="•"/>
            </a:pP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Using the Heroku App </a:t>
            </a:r>
          </a:p>
          <a:p>
            <a:pPr marL="939846" lvl="1">
              <a:lnSpc>
                <a:spcPct val="140000"/>
              </a:lnSpc>
              <a:buClr>
                <a:srgbClr val="003635"/>
              </a:buClr>
              <a:buSzPts val="2000"/>
            </a:pPr>
            <a:endParaRPr lang="en-GB" sz="3200" dirty="0">
              <a:latin typeface="Microsoft YaHei UI" panose="020B0503020204020204" charset="-122"/>
              <a:ea typeface="Microsoft YaHei UI" panose="020B0503020204020204" charset="-122"/>
              <a:cs typeface="Montserrat" panose="00000800000000000000"/>
              <a:sym typeface="Montserrat" panose="00000800000000000000"/>
            </a:endParaRPr>
          </a:p>
        </p:txBody>
      </p:sp>
      <p:grpSp>
        <p:nvGrpSpPr>
          <p:cNvPr id="11" name="Group 10">
            <a:extLst>
              <a:ext uri="{FF2B5EF4-FFF2-40B4-BE49-F238E27FC236}">
                <a16:creationId xmlns:a16="http://schemas.microsoft.com/office/drawing/2014/main" id="{90560B10-BCF6-48DF-9EE7-E94F85172491}"/>
              </a:ext>
            </a:extLst>
          </p:cNvPr>
          <p:cNvGrpSpPr/>
          <p:nvPr/>
        </p:nvGrpSpPr>
        <p:grpSpPr>
          <a:xfrm>
            <a:off x="140543" y="9310144"/>
            <a:ext cx="8591372" cy="4680279"/>
            <a:chOff x="1733458" y="4953366"/>
            <a:chExt cx="12850191" cy="7000335"/>
          </a:xfrm>
        </p:grpSpPr>
        <p:grpSp>
          <p:nvGrpSpPr>
            <p:cNvPr id="12" name="Группа 71">
              <a:extLst>
                <a:ext uri="{FF2B5EF4-FFF2-40B4-BE49-F238E27FC236}">
                  <a16:creationId xmlns:a16="http://schemas.microsoft.com/office/drawing/2014/main" id="{12C81F96-61A6-4112-83DC-46219FC1075A}"/>
                </a:ext>
              </a:extLst>
            </p:cNvPr>
            <p:cNvGrpSpPr/>
            <p:nvPr/>
          </p:nvGrpSpPr>
          <p:grpSpPr>
            <a:xfrm rot="695673">
              <a:off x="1733458" y="9602125"/>
              <a:ext cx="6681286" cy="1739632"/>
              <a:chOff x="11074401" y="7947025"/>
              <a:chExt cx="5011738" cy="1304925"/>
            </a:xfrm>
            <a:solidFill>
              <a:schemeClr val="bg2">
                <a:lumMod val="95000"/>
              </a:schemeClr>
            </a:solidFill>
          </p:grpSpPr>
          <p:sp>
            <p:nvSpPr>
              <p:cNvPr id="19" name="Freeform 5">
                <a:extLst>
                  <a:ext uri="{FF2B5EF4-FFF2-40B4-BE49-F238E27FC236}">
                    <a16:creationId xmlns:a16="http://schemas.microsoft.com/office/drawing/2014/main" id="{148770DB-6BCE-45B5-88F3-378CF302FEBA}"/>
                  </a:ext>
                </a:extLst>
              </p:cNvPr>
              <p:cNvSpPr>
                <a:spLocks noEditPoints="1"/>
              </p:cNvSpPr>
              <p:nvPr/>
            </p:nvSpPr>
            <p:spPr bwMode="auto">
              <a:xfrm>
                <a:off x="11074401" y="7947025"/>
                <a:ext cx="5011738" cy="1304925"/>
              </a:xfrm>
              <a:custGeom>
                <a:avLst/>
                <a:gdLst>
                  <a:gd name="T0" fmla="*/ 8631 w 9470"/>
                  <a:gd name="T1" fmla="*/ 538 h 2465"/>
                  <a:gd name="T2" fmla="*/ 8083 w 9470"/>
                  <a:gd name="T3" fmla="*/ 368 h 2465"/>
                  <a:gd name="T4" fmla="*/ 7441 w 9470"/>
                  <a:gd name="T5" fmla="*/ 228 h 2465"/>
                  <a:gd name="T6" fmla="*/ 6729 w 9470"/>
                  <a:gd name="T7" fmla="*/ 120 h 2465"/>
                  <a:gd name="T8" fmla="*/ 5972 w 9470"/>
                  <a:gd name="T9" fmla="*/ 46 h 2465"/>
                  <a:gd name="T10" fmla="*/ 5198 w 9470"/>
                  <a:gd name="T11" fmla="*/ 6 h 2465"/>
                  <a:gd name="T12" fmla="*/ 4426 w 9470"/>
                  <a:gd name="T13" fmla="*/ 3 h 2465"/>
                  <a:gd name="T14" fmla="*/ 3652 w 9470"/>
                  <a:gd name="T15" fmla="*/ 35 h 2465"/>
                  <a:gd name="T16" fmla="*/ 2889 w 9470"/>
                  <a:gd name="T17" fmla="*/ 102 h 2465"/>
                  <a:gd name="T18" fmla="*/ 2166 w 9470"/>
                  <a:gd name="T19" fmla="*/ 204 h 2465"/>
                  <a:gd name="T20" fmla="*/ 1508 w 9470"/>
                  <a:gd name="T21" fmla="*/ 337 h 2465"/>
                  <a:gd name="T22" fmla="*/ 939 w 9470"/>
                  <a:gd name="T23" fmla="*/ 501 h 2465"/>
                  <a:gd name="T24" fmla="*/ 486 w 9470"/>
                  <a:gd name="T25" fmla="*/ 696 h 2465"/>
                  <a:gd name="T26" fmla="*/ 60 w 9470"/>
                  <a:gd name="T27" fmla="*/ 1054 h 2465"/>
                  <a:gd name="T28" fmla="*/ 40 w 9470"/>
                  <a:gd name="T29" fmla="*/ 1428 h 2465"/>
                  <a:gd name="T30" fmla="*/ 424 w 9470"/>
                  <a:gd name="T31" fmla="*/ 1786 h 2465"/>
                  <a:gd name="T32" fmla="*/ 1211 w 9470"/>
                  <a:gd name="T33" fmla="*/ 2097 h 2465"/>
                  <a:gd name="T34" fmla="*/ 2399 w 9470"/>
                  <a:gd name="T35" fmla="*/ 2329 h 2465"/>
                  <a:gd name="T36" fmla="*/ 3988 w 9470"/>
                  <a:gd name="T37" fmla="*/ 2453 h 2465"/>
                  <a:gd name="T38" fmla="*/ 5831 w 9470"/>
                  <a:gd name="T39" fmla="*/ 2439 h 2465"/>
                  <a:gd name="T40" fmla="*/ 7339 w 9470"/>
                  <a:gd name="T41" fmla="*/ 2291 h 2465"/>
                  <a:gd name="T42" fmla="*/ 8448 w 9470"/>
                  <a:gd name="T43" fmla="*/ 2040 h 2465"/>
                  <a:gd name="T44" fmla="*/ 9154 w 9470"/>
                  <a:gd name="T45" fmla="*/ 1718 h 2465"/>
                  <a:gd name="T46" fmla="*/ 9458 w 9470"/>
                  <a:gd name="T47" fmla="*/ 1354 h 2465"/>
                  <a:gd name="T48" fmla="*/ 9356 w 9470"/>
                  <a:gd name="T49" fmla="*/ 981 h 2465"/>
                  <a:gd name="T50" fmla="*/ 1436 w 9470"/>
                  <a:gd name="T51" fmla="*/ 696 h 2465"/>
                  <a:gd name="T52" fmla="*/ 1742 w 9470"/>
                  <a:gd name="T53" fmla="*/ 537 h 2465"/>
                  <a:gd name="T54" fmla="*/ 2157 w 9470"/>
                  <a:gd name="T55" fmla="*/ 402 h 2465"/>
                  <a:gd name="T56" fmla="*/ 2659 w 9470"/>
                  <a:gd name="T57" fmla="*/ 289 h 2465"/>
                  <a:gd name="T58" fmla="*/ 3229 w 9470"/>
                  <a:gd name="T59" fmla="*/ 204 h 2465"/>
                  <a:gd name="T60" fmla="*/ 3843 w 9470"/>
                  <a:gd name="T61" fmla="*/ 146 h 2465"/>
                  <a:gd name="T62" fmla="*/ 4479 w 9470"/>
                  <a:gd name="T63" fmla="*/ 119 h 2465"/>
                  <a:gd name="T64" fmla="*/ 5118 w 9470"/>
                  <a:gd name="T65" fmla="*/ 121 h 2465"/>
                  <a:gd name="T66" fmla="*/ 5752 w 9470"/>
                  <a:gd name="T67" fmla="*/ 156 h 2465"/>
                  <a:gd name="T68" fmla="*/ 6358 w 9470"/>
                  <a:gd name="T69" fmla="*/ 219 h 2465"/>
                  <a:gd name="T70" fmla="*/ 6916 w 9470"/>
                  <a:gd name="T71" fmla="*/ 310 h 2465"/>
                  <a:gd name="T72" fmla="*/ 7404 w 9470"/>
                  <a:gd name="T73" fmla="*/ 427 h 2465"/>
                  <a:gd name="T74" fmla="*/ 7799 w 9470"/>
                  <a:gd name="T75" fmla="*/ 567 h 2465"/>
                  <a:gd name="T76" fmla="*/ 8099 w 9470"/>
                  <a:gd name="T77" fmla="*/ 746 h 2465"/>
                  <a:gd name="T78" fmla="*/ 8246 w 9470"/>
                  <a:gd name="T79" fmla="*/ 1000 h 2465"/>
                  <a:gd name="T80" fmla="*/ 8109 w 9470"/>
                  <a:gd name="T81" fmla="*/ 1251 h 2465"/>
                  <a:gd name="T82" fmla="*/ 7700 w 9470"/>
                  <a:gd name="T83" fmla="*/ 1479 h 2465"/>
                  <a:gd name="T84" fmla="*/ 7034 w 9470"/>
                  <a:gd name="T85" fmla="*/ 1671 h 2465"/>
                  <a:gd name="T86" fmla="*/ 6125 w 9470"/>
                  <a:gd name="T87" fmla="*/ 1805 h 2465"/>
                  <a:gd name="T88" fmla="*/ 4989 w 9470"/>
                  <a:gd name="T89" fmla="*/ 1866 h 2465"/>
                  <a:gd name="T90" fmla="*/ 3772 w 9470"/>
                  <a:gd name="T91" fmla="*/ 1840 h 2465"/>
                  <a:gd name="T92" fmla="*/ 2770 w 9470"/>
                  <a:gd name="T93" fmla="*/ 1732 h 2465"/>
                  <a:gd name="T94" fmla="*/ 2005 w 9470"/>
                  <a:gd name="T95" fmla="*/ 1561 h 2465"/>
                  <a:gd name="T96" fmla="*/ 1493 w 9470"/>
                  <a:gd name="T97" fmla="*/ 1346 h 2465"/>
                  <a:gd name="T98" fmla="*/ 1244 w 9470"/>
                  <a:gd name="T99" fmla="*/ 1101 h 2465"/>
                  <a:gd name="T100" fmla="*/ 1276 w 9470"/>
                  <a:gd name="T101" fmla="*/ 847 h 2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70" h="2465">
                    <a:moveTo>
                      <a:pt x="8983" y="696"/>
                    </a:moveTo>
                    <a:lnTo>
                      <a:pt x="8903" y="654"/>
                    </a:lnTo>
                    <a:lnTo>
                      <a:pt x="8818" y="615"/>
                    </a:lnTo>
                    <a:lnTo>
                      <a:pt x="8727" y="576"/>
                    </a:lnTo>
                    <a:lnTo>
                      <a:pt x="8631" y="538"/>
                    </a:lnTo>
                    <a:lnTo>
                      <a:pt x="8530" y="501"/>
                    </a:lnTo>
                    <a:lnTo>
                      <a:pt x="8425" y="466"/>
                    </a:lnTo>
                    <a:lnTo>
                      <a:pt x="8315" y="432"/>
                    </a:lnTo>
                    <a:lnTo>
                      <a:pt x="8201" y="400"/>
                    </a:lnTo>
                    <a:lnTo>
                      <a:pt x="8083" y="368"/>
                    </a:lnTo>
                    <a:lnTo>
                      <a:pt x="7962" y="337"/>
                    </a:lnTo>
                    <a:lnTo>
                      <a:pt x="7836" y="308"/>
                    </a:lnTo>
                    <a:lnTo>
                      <a:pt x="7708" y="281"/>
                    </a:lnTo>
                    <a:lnTo>
                      <a:pt x="7576" y="253"/>
                    </a:lnTo>
                    <a:lnTo>
                      <a:pt x="7441" y="228"/>
                    </a:lnTo>
                    <a:lnTo>
                      <a:pt x="7303" y="204"/>
                    </a:lnTo>
                    <a:lnTo>
                      <a:pt x="7163" y="181"/>
                    </a:lnTo>
                    <a:lnTo>
                      <a:pt x="7020" y="159"/>
                    </a:lnTo>
                    <a:lnTo>
                      <a:pt x="6876" y="140"/>
                    </a:lnTo>
                    <a:lnTo>
                      <a:pt x="6729" y="120"/>
                    </a:lnTo>
                    <a:lnTo>
                      <a:pt x="6580" y="102"/>
                    </a:lnTo>
                    <a:lnTo>
                      <a:pt x="6430" y="86"/>
                    </a:lnTo>
                    <a:lnTo>
                      <a:pt x="6278" y="72"/>
                    </a:lnTo>
                    <a:lnTo>
                      <a:pt x="6126" y="58"/>
                    </a:lnTo>
                    <a:lnTo>
                      <a:pt x="5972" y="46"/>
                    </a:lnTo>
                    <a:lnTo>
                      <a:pt x="5818" y="35"/>
                    </a:lnTo>
                    <a:lnTo>
                      <a:pt x="5663" y="26"/>
                    </a:lnTo>
                    <a:lnTo>
                      <a:pt x="5508" y="18"/>
                    </a:lnTo>
                    <a:lnTo>
                      <a:pt x="5353" y="12"/>
                    </a:lnTo>
                    <a:lnTo>
                      <a:pt x="5198" y="6"/>
                    </a:lnTo>
                    <a:lnTo>
                      <a:pt x="5043" y="3"/>
                    </a:lnTo>
                    <a:lnTo>
                      <a:pt x="4888" y="1"/>
                    </a:lnTo>
                    <a:lnTo>
                      <a:pt x="4734" y="0"/>
                    </a:lnTo>
                    <a:lnTo>
                      <a:pt x="4581" y="1"/>
                    </a:lnTo>
                    <a:lnTo>
                      <a:pt x="4426" y="3"/>
                    </a:lnTo>
                    <a:lnTo>
                      <a:pt x="4272" y="6"/>
                    </a:lnTo>
                    <a:lnTo>
                      <a:pt x="4117" y="12"/>
                    </a:lnTo>
                    <a:lnTo>
                      <a:pt x="3961" y="18"/>
                    </a:lnTo>
                    <a:lnTo>
                      <a:pt x="3806" y="26"/>
                    </a:lnTo>
                    <a:lnTo>
                      <a:pt x="3652" y="35"/>
                    </a:lnTo>
                    <a:lnTo>
                      <a:pt x="3496" y="46"/>
                    </a:lnTo>
                    <a:lnTo>
                      <a:pt x="3343" y="58"/>
                    </a:lnTo>
                    <a:lnTo>
                      <a:pt x="3191" y="72"/>
                    </a:lnTo>
                    <a:lnTo>
                      <a:pt x="3040" y="86"/>
                    </a:lnTo>
                    <a:lnTo>
                      <a:pt x="2889" y="102"/>
                    </a:lnTo>
                    <a:lnTo>
                      <a:pt x="2740" y="120"/>
                    </a:lnTo>
                    <a:lnTo>
                      <a:pt x="2594" y="140"/>
                    </a:lnTo>
                    <a:lnTo>
                      <a:pt x="2449" y="159"/>
                    </a:lnTo>
                    <a:lnTo>
                      <a:pt x="2307" y="181"/>
                    </a:lnTo>
                    <a:lnTo>
                      <a:pt x="2166" y="204"/>
                    </a:lnTo>
                    <a:lnTo>
                      <a:pt x="2028" y="228"/>
                    </a:lnTo>
                    <a:lnTo>
                      <a:pt x="1894" y="253"/>
                    </a:lnTo>
                    <a:lnTo>
                      <a:pt x="1761" y="281"/>
                    </a:lnTo>
                    <a:lnTo>
                      <a:pt x="1632" y="308"/>
                    </a:lnTo>
                    <a:lnTo>
                      <a:pt x="1508" y="337"/>
                    </a:lnTo>
                    <a:lnTo>
                      <a:pt x="1385" y="368"/>
                    </a:lnTo>
                    <a:lnTo>
                      <a:pt x="1267" y="400"/>
                    </a:lnTo>
                    <a:lnTo>
                      <a:pt x="1154" y="432"/>
                    </a:lnTo>
                    <a:lnTo>
                      <a:pt x="1045" y="466"/>
                    </a:lnTo>
                    <a:lnTo>
                      <a:pt x="939" y="501"/>
                    </a:lnTo>
                    <a:lnTo>
                      <a:pt x="838" y="538"/>
                    </a:lnTo>
                    <a:lnTo>
                      <a:pt x="743" y="576"/>
                    </a:lnTo>
                    <a:lnTo>
                      <a:pt x="652" y="615"/>
                    </a:lnTo>
                    <a:lnTo>
                      <a:pt x="567" y="654"/>
                    </a:lnTo>
                    <a:lnTo>
                      <a:pt x="486" y="696"/>
                    </a:lnTo>
                    <a:lnTo>
                      <a:pt x="369" y="765"/>
                    </a:lnTo>
                    <a:lnTo>
                      <a:pt x="268" y="836"/>
                    </a:lnTo>
                    <a:lnTo>
                      <a:pt x="182" y="908"/>
                    </a:lnTo>
                    <a:lnTo>
                      <a:pt x="114" y="981"/>
                    </a:lnTo>
                    <a:lnTo>
                      <a:pt x="60" y="1054"/>
                    </a:lnTo>
                    <a:lnTo>
                      <a:pt x="24" y="1129"/>
                    </a:lnTo>
                    <a:lnTo>
                      <a:pt x="3" y="1204"/>
                    </a:lnTo>
                    <a:lnTo>
                      <a:pt x="0" y="1279"/>
                    </a:lnTo>
                    <a:lnTo>
                      <a:pt x="12" y="1354"/>
                    </a:lnTo>
                    <a:lnTo>
                      <a:pt x="40" y="1428"/>
                    </a:lnTo>
                    <a:lnTo>
                      <a:pt x="84" y="1502"/>
                    </a:lnTo>
                    <a:lnTo>
                      <a:pt x="145" y="1576"/>
                    </a:lnTo>
                    <a:lnTo>
                      <a:pt x="222" y="1647"/>
                    </a:lnTo>
                    <a:lnTo>
                      <a:pt x="315" y="1718"/>
                    </a:lnTo>
                    <a:lnTo>
                      <a:pt x="424" y="1786"/>
                    </a:lnTo>
                    <a:lnTo>
                      <a:pt x="550" y="1853"/>
                    </a:lnTo>
                    <a:lnTo>
                      <a:pt x="691" y="1918"/>
                    </a:lnTo>
                    <a:lnTo>
                      <a:pt x="848" y="1980"/>
                    </a:lnTo>
                    <a:lnTo>
                      <a:pt x="1022" y="2040"/>
                    </a:lnTo>
                    <a:lnTo>
                      <a:pt x="1211" y="2097"/>
                    </a:lnTo>
                    <a:lnTo>
                      <a:pt x="1417" y="2150"/>
                    </a:lnTo>
                    <a:lnTo>
                      <a:pt x="1638" y="2201"/>
                    </a:lnTo>
                    <a:lnTo>
                      <a:pt x="1876" y="2248"/>
                    </a:lnTo>
                    <a:lnTo>
                      <a:pt x="2130" y="2291"/>
                    </a:lnTo>
                    <a:lnTo>
                      <a:pt x="2399" y="2329"/>
                    </a:lnTo>
                    <a:lnTo>
                      <a:pt x="2686" y="2364"/>
                    </a:lnTo>
                    <a:lnTo>
                      <a:pt x="2987" y="2394"/>
                    </a:lnTo>
                    <a:lnTo>
                      <a:pt x="3304" y="2419"/>
                    </a:lnTo>
                    <a:lnTo>
                      <a:pt x="3638" y="2439"/>
                    </a:lnTo>
                    <a:lnTo>
                      <a:pt x="3988" y="2453"/>
                    </a:lnTo>
                    <a:lnTo>
                      <a:pt x="4353" y="2462"/>
                    </a:lnTo>
                    <a:lnTo>
                      <a:pt x="4734" y="2465"/>
                    </a:lnTo>
                    <a:lnTo>
                      <a:pt x="5116" y="2462"/>
                    </a:lnTo>
                    <a:lnTo>
                      <a:pt x="5482" y="2453"/>
                    </a:lnTo>
                    <a:lnTo>
                      <a:pt x="5831" y="2439"/>
                    </a:lnTo>
                    <a:lnTo>
                      <a:pt x="6165" y="2419"/>
                    </a:lnTo>
                    <a:lnTo>
                      <a:pt x="6483" y="2394"/>
                    </a:lnTo>
                    <a:lnTo>
                      <a:pt x="6784" y="2364"/>
                    </a:lnTo>
                    <a:lnTo>
                      <a:pt x="7069" y="2329"/>
                    </a:lnTo>
                    <a:lnTo>
                      <a:pt x="7339" y="2291"/>
                    </a:lnTo>
                    <a:lnTo>
                      <a:pt x="7593" y="2248"/>
                    </a:lnTo>
                    <a:lnTo>
                      <a:pt x="7831" y="2201"/>
                    </a:lnTo>
                    <a:lnTo>
                      <a:pt x="8053" y="2150"/>
                    </a:lnTo>
                    <a:lnTo>
                      <a:pt x="8258" y="2097"/>
                    </a:lnTo>
                    <a:lnTo>
                      <a:pt x="8448" y="2040"/>
                    </a:lnTo>
                    <a:lnTo>
                      <a:pt x="8621" y="1980"/>
                    </a:lnTo>
                    <a:lnTo>
                      <a:pt x="8778" y="1918"/>
                    </a:lnTo>
                    <a:lnTo>
                      <a:pt x="8920" y="1853"/>
                    </a:lnTo>
                    <a:lnTo>
                      <a:pt x="9045" y="1786"/>
                    </a:lnTo>
                    <a:lnTo>
                      <a:pt x="9154" y="1718"/>
                    </a:lnTo>
                    <a:lnTo>
                      <a:pt x="9247" y="1647"/>
                    </a:lnTo>
                    <a:lnTo>
                      <a:pt x="9325" y="1576"/>
                    </a:lnTo>
                    <a:lnTo>
                      <a:pt x="9385" y="1502"/>
                    </a:lnTo>
                    <a:lnTo>
                      <a:pt x="9430" y="1428"/>
                    </a:lnTo>
                    <a:lnTo>
                      <a:pt x="9458" y="1354"/>
                    </a:lnTo>
                    <a:lnTo>
                      <a:pt x="9470" y="1279"/>
                    </a:lnTo>
                    <a:lnTo>
                      <a:pt x="9466" y="1204"/>
                    </a:lnTo>
                    <a:lnTo>
                      <a:pt x="9446" y="1129"/>
                    </a:lnTo>
                    <a:lnTo>
                      <a:pt x="9409" y="1054"/>
                    </a:lnTo>
                    <a:lnTo>
                      <a:pt x="9356" y="981"/>
                    </a:lnTo>
                    <a:lnTo>
                      <a:pt x="9288" y="908"/>
                    </a:lnTo>
                    <a:lnTo>
                      <a:pt x="9202" y="836"/>
                    </a:lnTo>
                    <a:lnTo>
                      <a:pt x="9101" y="765"/>
                    </a:lnTo>
                    <a:lnTo>
                      <a:pt x="8983" y="696"/>
                    </a:lnTo>
                    <a:close/>
                    <a:moveTo>
                      <a:pt x="1436" y="696"/>
                    </a:moveTo>
                    <a:lnTo>
                      <a:pt x="1487" y="663"/>
                    </a:lnTo>
                    <a:lnTo>
                      <a:pt x="1543" y="630"/>
                    </a:lnTo>
                    <a:lnTo>
                      <a:pt x="1605" y="599"/>
                    </a:lnTo>
                    <a:lnTo>
                      <a:pt x="1671" y="567"/>
                    </a:lnTo>
                    <a:lnTo>
                      <a:pt x="1742" y="537"/>
                    </a:lnTo>
                    <a:lnTo>
                      <a:pt x="1816" y="508"/>
                    </a:lnTo>
                    <a:lnTo>
                      <a:pt x="1896" y="481"/>
                    </a:lnTo>
                    <a:lnTo>
                      <a:pt x="1979" y="453"/>
                    </a:lnTo>
                    <a:lnTo>
                      <a:pt x="2066" y="427"/>
                    </a:lnTo>
                    <a:lnTo>
                      <a:pt x="2157" y="402"/>
                    </a:lnTo>
                    <a:lnTo>
                      <a:pt x="2251" y="377"/>
                    </a:lnTo>
                    <a:lnTo>
                      <a:pt x="2348" y="354"/>
                    </a:lnTo>
                    <a:lnTo>
                      <a:pt x="2450" y="331"/>
                    </a:lnTo>
                    <a:lnTo>
                      <a:pt x="2553" y="310"/>
                    </a:lnTo>
                    <a:lnTo>
                      <a:pt x="2659" y="289"/>
                    </a:lnTo>
                    <a:lnTo>
                      <a:pt x="2769" y="271"/>
                    </a:lnTo>
                    <a:lnTo>
                      <a:pt x="2881" y="252"/>
                    </a:lnTo>
                    <a:lnTo>
                      <a:pt x="2995" y="235"/>
                    </a:lnTo>
                    <a:lnTo>
                      <a:pt x="3111" y="219"/>
                    </a:lnTo>
                    <a:lnTo>
                      <a:pt x="3229" y="204"/>
                    </a:lnTo>
                    <a:lnTo>
                      <a:pt x="3349" y="190"/>
                    </a:lnTo>
                    <a:lnTo>
                      <a:pt x="3470" y="178"/>
                    </a:lnTo>
                    <a:lnTo>
                      <a:pt x="3594" y="166"/>
                    </a:lnTo>
                    <a:lnTo>
                      <a:pt x="3717" y="156"/>
                    </a:lnTo>
                    <a:lnTo>
                      <a:pt x="3843" y="146"/>
                    </a:lnTo>
                    <a:lnTo>
                      <a:pt x="3970" y="139"/>
                    </a:lnTo>
                    <a:lnTo>
                      <a:pt x="4096" y="132"/>
                    </a:lnTo>
                    <a:lnTo>
                      <a:pt x="4223" y="125"/>
                    </a:lnTo>
                    <a:lnTo>
                      <a:pt x="4351" y="121"/>
                    </a:lnTo>
                    <a:lnTo>
                      <a:pt x="4479" y="119"/>
                    </a:lnTo>
                    <a:lnTo>
                      <a:pt x="4607" y="117"/>
                    </a:lnTo>
                    <a:lnTo>
                      <a:pt x="4734" y="116"/>
                    </a:lnTo>
                    <a:lnTo>
                      <a:pt x="4862" y="117"/>
                    </a:lnTo>
                    <a:lnTo>
                      <a:pt x="4990" y="119"/>
                    </a:lnTo>
                    <a:lnTo>
                      <a:pt x="5118" y="121"/>
                    </a:lnTo>
                    <a:lnTo>
                      <a:pt x="5246" y="127"/>
                    </a:lnTo>
                    <a:lnTo>
                      <a:pt x="5374" y="132"/>
                    </a:lnTo>
                    <a:lnTo>
                      <a:pt x="5500" y="139"/>
                    </a:lnTo>
                    <a:lnTo>
                      <a:pt x="5626" y="146"/>
                    </a:lnTo>
                    <a:lnTo>
                      <a:pt x="5752" y="156"/>
                    </a:lnTo>
                    <a:lnTo>
                      <a:pt x="5876" y="166"/>
                    </a:lnTo>
                    <a:lnTo>
                      <a:pt x="5999" y="178"/>
                    </a:lnTo>
                    <a:lnTo>
                      <a:pt x="6120" y="190"/>
                    </a:lnTo>
                    <a:lnTo>
                      <a:pt x="6240" y="204"/>
                    </a:lnTo>
                    <a:lnTo>
                      <a:pt x="6358" y="219"/>
                    </a:lnTo>
                    <a:lnTo>
                      <a:pt x="6475" y="235"/>
                    </a:lnTo>
                    <a:lnTo>
                      <a:pt x="6589" y="252"/>
                    </a:lnTo>
                    <a:lnTo>
                      <a:pt x="6700" y="271"/>
                    </a:lnTo>
                    <a:lnTo>
                      <a:pt x="6809" y="289"/>
                    </a:lnTo>
                    <a:lnTo>
                      <a:pt x="6916" y="310"/>
                    </a:lnTo>
                    <a:lnTo>
                      <a:pt x="7020" y="332"/>
                    </a:lnTo>
                    <a:lnTo>
                      <a:pt x="7121" y="354"/>
                    </a:lnTo>
                    <a:lnTo>
                      <a:pt x="7219" y="377"/>
                    </a:lnTo>
                    <a:lnTo>
                      <a:pt x="7313" y="402"/>
                    </a:lnTo>
                    <a:lnTo>
                      <a:pt x="7404" y="427"/>
                    </a:lnTo>
                    <a:lnTo>
                      <a:pt x="7491" y="453"/>
                    </a:lnTo>
                    <a:lnTo>
                      <a:pt x="7574" y="481"/>
                    </a:lnTo>
                    <a:lnTo>
                      <a:pt x="7653" y="508"/>
                    </a:lnTo>
                    <a:lnTo>
                      <a:pt x="7728" y="537"/>
                    </a:lnTo>
                    <a:lnTo>
                      <a:pt x="7799" y="567"/>
                    </a:lnTo>
                    <a:lnTo>
                      <a:pt x="7865" y="599"/>
                    </a:lnTo>
                    <a:lnTo>
                      <a:pt x="7926" y="630"/>
                    </a:lnTo>
                    <a:lnTo>
                      <a:pt x="7983" y="663"/>
                    </a:lnTo>
                    <a:lnTo>
                      <a:pt x="8033" y="696"/>
                    </a:lnTo>
                    <a:lnTo>
                      <a:pt x="8099" y="746"/>
                    </a:lnTo>
                    <a:lnTo>
                      <a:pt x="8151" y="796"/>
                    </a:lnTo>
                    <a:lnTo>
                      <a:pt x="8193" y="847"/>
                    </a:lnTo>
                    <a:lnTo>
                      <a:pt x="8222" y="898"/>
                    </a:lnTo>
                    <a:lnTo>
                      <a:pt x="8240" y="949"/>
                    </a:lnTo>
                    <a:lnTo>
                      <a:pt x="8246" y="1000"/>
                    </a:lnTo>
                    <a:lnTo>
                      <a:pt x="8241" y="1051"/>
                    </a:lnTo>
                    <a:lnTo>
                      <a:pt x="8224" y="1101"/>
                    </a:lnTo>
                    <a:lnTo>
                      <a:pt x="8197" y="1152"/>
                    </a:lnTo>
                    <a:lnTo>
                      <a:pt x="8158" y="1202"/>
                    </a:lnTo>
                    <a:lnTo>
                      <a:pt x="8109" y="1251"/>
                    </a:lnTo>
                    <a:lnTo>
                      <a:pt x="8048" y="1299"/>
                    </a:lnTo>
                    <a:lnTo>
                      <a:pt x="7976" y="1346"/>
                    </a:lnTo>
                    <a:lnTo>
                      <a:pt x="7895" y="1392"/>
                    </a:lnTo>
                    <a:lnTo>
                      <a:pt x="7803" y="1437"/>
                    </a:lnTo>
                    <a:lnTo>
                      <a:pt x="7700" y="1479"/>
                    </a:lnTo>
                    <a:lnTo>
                      <a:pt x="7587" y="1522"/>
                    </a:lnTo>
                    <a:lnTo>
                      <a:pt x="7464" y="1561"/>
                    </a:lnTo>
                    <a:lnTo>
                      <a:pt x="7331" y="1600"/>
                    </a:lnTo>
                    <a:lnTo>
                      <a:pt x="7187" y="1637"/>
                    </a:lnTo>
                    <a:lnTo>
                      <a:pt x="7034" y="1671"/>
                    </a:lnTo>
                    <a:lnTo>
                      <a:pt x="6872" y="1702"/>
                    </a:lnTo>
                    <a:lnTo>
                      <a:pt x="6699" y="1732"/>
                    </a:lnTo>
                    <a:lnTo>
                      <a:pt x="6518" y="1759"/>
                    </a:lnTo>
                    <a:lnTo>
                      <a:pt x="6326" y="1784"/>
                    </a:lnTo>
                    <a:lnTo>
                      <a:pt x="6125" y="1805"/>
                    </a:lnTo>
                    <a:lnTo>
                      <a:pt x="5917" y="1824"/>
                    </a:lnTo>
                    <a:lnTo>
                      <a:pt x="5697" y="1840"/>
                    </a:lnTo>
                    <a:lnTo>
                      <a:pt x="5470" y="1852"/>
                    </a:lnTo>
                    <a:lnTo>
                      <a:pt x="5234" y="1861"/>
                    </a:lnTo>
                    <a:lnTo>
                      <a:pt x="4989" y="1866"/>
                    </a:lnTo>
                    <a:lnTo>
                      <a:pt x="4734" y="1868"/>
                    </a:lnTo>
                    <a:lnTo>
                      <a:pt x="4481" y="1866"/>
                    </a:lnTo>
                    <a:lnTo>
                      <a:pt x="4236" y="1861"/>
                    </a:lnTo>
                    <a:lnTo>
                      <a:pt x="3999" y="1852"/>
                    </a:lnTo>
                    <a:lnTo>
                      <a:pt x="3772" y="1840"/>
                    </a:lnTo>
                    <a:lnTo>
                      <a:pt x="3553" y="1824"/>
                    </a:lnTo>
                    <a:lnTo>
                      <a:pt x="3343" y="1805"/>
                    </a:lnTo>
                    <a:lnTo>
                      <a:pt x="3144" y="1784"/>
                    </a:lnTo>
                    <a:lnTo>
                      <a:pt x="2952" y="1759"/>
                    </a:lnTo>
                    <a:lnTo>
                      <a:pt x="2770" y="1732"/>
                    </a:lnTo>
                    <a:lnTo>
                      <a:pt x="2597" y="1702"/>
                    </a:lnTo>
                    <a:lnTo>
                      <a:pt x="2434" y="1671"/>
                    </a:lnTo>
                    <a:lnTo>
                      <a:pt x="2281" y="1637"/>
                    </a:lnTo>
                    <a:lnTo>
                      <a:pt x="2138" y="1600"/>
                    </a:lnTo>
                    <a:lnTo>
                      <a:pt x="2005" y="1561"/>
                    </a:lnTo>
                    <a:lnTo>
                      <a:pt x="1883" y="1522"/>
                    </a:lnTo>
                    <a:lnTo>
                      <a:pt x="1769" y="1479"/>
                    </a:lnTo>
                    <a:lnTo>
                      <a:pt x="1666" y="1437"/>
                    </a:lnTo>
                    <a:lnTo>
                      <a:pt x="1574" y="1392"/>
                    </a:lnTo>
                    <a:lnTo>
                      <a:pt x="1493" y="1346"/>
                    </a:lnTo>
                    <a:lnTo>
                      <a:pt x="1421" y="1299"/>
                    </a:lnTo>
                    <a:lnTo>
                      <a:pt x="1360" y="1251"/>
                    </a:lnTo>
                    <a:lnTo>
                      <a:pt x="1311" y="1202"/>
                    </a:lnTo>
                    <a:lnTo>
                      <a:pt x="1273" y="1152"/>
                    </a:lnTo>
                    <a:lnTo>
                      <a:pt x="1244" y="1101"/>
                    </a:lnTo>
                    <a:lnTo>
                      <a:pt x="1228" y="1051"/>
                    </a:lnTo>
                    <a:lnTo>
                      <a:pt x="1223" y="1000"/>
                    </a:lnTo>
                    <a:lnTo>
                      <a:pt x="1229" y="949"/>
                    </a:lnTo>
                    <a:lnTo>
                      <a:pt x="1248" y="898"/>
                    </a:lnTo>
                    <a:lnTo>
                      <a:pt x="1276" y="847"/>
                    </a:lnTo>
                    <a:lnTo>
                      <a:pt x="1318" y="796"/>
                    </a:lnTo>
                    <a:lnTo>
                      <a:pt x="1371" y="746"/>
                    </a:lnTo>
                    <a:lnTo>
                      <a:pt x="1436" y="696"/>
                    </a:lnTo>
                    <a:close/>
                  </a:path>
                </a:pathLst>
              </a:custGeom>
              <a:grpFill/>
              <a:ln>
                <a:noFill/>
              </a:ln>
            </p:spPr>
            <p:txBody>
              <a:bodyPr vert="horz" wrap="square" lIns="121902" tIns="60950" rIns="121902" bIns="60950" numCol="1" anchor="t" anchorCtr="0" compatLnSpc="1">
                <a:prstTxWarp prst="textNoShape">
                  <a:avLst/>
                </a:prstTxWarp>
              </a:bodyPr>
              <a:lstStyle/>
              <a:p>
                <a:endParaRPr lang="ru-RU" sz="2400"/>
              </a:p>
            </p:txBody>
          </p:sp>
          <p:sp>
            <p:nvSpPr>
              <p:cNvPr id="20" name="Freeform 6">
                <a:extLst>
                  <a:ext uri="{FF2B5EF4-FFF2-40B4-BE49-F238E27FC236}">
                    <a16:creationId xmlns:a16="http://schemas.microsoft.com/office/drawing/2014/main" id="{74BA8CCB-D08D-489A-9CCF-ABC7E662F6F6}"/>
                  </a:ext>
                </a:extLst>
              </p:cNvPr>
              <p:cNvSpPr>
                <a:spLocks noEditPoints="1"/>
              </p:cNvSpPr>
              <p:nvPr/>
            </p:nvSpPr>
            <p:spPr bwMode="auto">
              <a:xfrm>
                <a:off x="12298363" y="8080375"/>
                <a:ext cx="2563813" cy="620713"/>
              </a:xfrm>
              <a:custGeom>
                <a:avLst/>
                <a:gdLst>
                  <a:gd name="T0" fmla="*/ 4636 w 4845"/>
                  <a:gd name="T1" fmla="*/ 350 h 1174"/>
                  <a:gd name="T2" fmla="*/ 4378 w 4845"/>
                  <a:gd name="T3" fmla="*/ 243 h 1174"/>
                  <a:gd name="T4" fmla="*/ 4041 w 4845"/>
                  <a:gd name="T5" fmla="*/ 153 h 1174"/>
                  <a:gd name="T6" fmla="*/ 3640 w 4845"/>
                  <a:gd name="T7" fmla="*/ 82 h 1174"/>
                  <a:gd name="T8" fmla="*/ 3193 w 4845"/>
                  <a:gd name="T9" fmla="*/ 32 h 1174"/>
                  <a:gd name="T10" fmla="*/ 2716 w 4845"/>
                  <a:gd name="T11" fmla="*/ 5 h 1174"/>
                  <a:gd name="T12" fmla="*/ 2227 w 4845"/>
                  <a:gd name="T13" fmla="*/ 2 h 1174"/>
                  <a:gd name="T14" fmla="*/ 1746 w 4845"/>
                  <a:gd name="T15" fmla="*/ 25 h 1174"/>
                  <a:gd name="T16" fmla="*/ 1293 w 4845"/>
                  <a:gd name="T17" fmla="*/ 70 h 1174"/>
                  <a:gd name="T18" fmla="*/ 881 w 4845"/>
                  <a:gd name="T19" fmla="*/ 138 h 1174"/>
                  <a:gd name="T20" fmla="*/ 529 w 4845"/>
                  <a:gd name="T21" fmla="*/ 223 h 1174"/>
                  <a:gd name="T22" fmla="*/ 255 w 4845"/>
                  <a:gd name="T23" fmla="*/ 327 h 1174"/>
                  <a:gd name="T24" fmla="*/ 72 w 4845"/>
                  <a:gd name="T25" fmla="*/ 446 h 1174"/>
                  <a:gd name="T26" fmla="*/ 1 w 4845"/>
                  <a:gd name="T27" fmla="*/ 611 h 1174"/>
                  <a:gd name="T28" fmla="*/ 114 w 4845"/>
                  <a:gd name="T29" fmla="*/ 771 h 1174"/>
                  <a:gd name="T30" fmla="*/ 397 w 4845"/>
                  <a:gd name="T31" fmla="*/ 916 h 1174"/>
                  <a:gd name="T32" fmla="*/ 833 w 4845"/>
                  <a:gd name="T33" fmla="*/ 1037 h 1174"/>
                  <a:gd name="T34" fmla="*/ 1410 w 4845"/>
                  <a:gd name="T35" fmla="*/ 1124 h 1174"/>
                  <a:gd name="T36" fmla="*/ 2111 w 4845"/>
                  <a:gd name="T37" fmla="*/ 1169 h 1174"/>
                  <a:gd name="T38" fmla="*/ 2885 w 4845"/>
                  <a:gd name="T39" fmla="*/ 1165 h 1174"/>
                  <a:gd name="T40" fmla="*/ 3562 w 4845"/>
                  <a:gd name="T41" fmla="*/ 1110 h 1174"/>
                  <a:gd name="T42" fmla="*/ 4112 w 4845"/>
                  <a:gd name="T43" fmla="*/ 1015 h 1174"/>
                  <a:gd name="T44" fmla="*/ 4518 w 4845"/>
                  <a:gd name="T45" fmla="*/ 888 h 1174"/>
                  <a:gd name="T46" fmla="*/ 4768 w 4845"/>
                  <a:gd name="T47" fmla="*/ 740 h 1174"/>
                  <a:gd name="T48" fmla="*/ 4845 w 4845"/>
                  <a:gd name="T49" fmla="*/ 578 h 1174"/>
                  <a:gd name="T50" fmla="*/ 931 w 4845"/>
                  <a:gd name="T51" fmla="*/ 446 h 1174"/>
                  <a:gd name="T52" fmla="*/ 1024 w 4845"/>
                  <a:gd name="T53" fmla="*/ 366 h 1174"/>
                  <a:gd name="T54" fmla="*/ 1184 w 4845"/>
                  <a:gd name="T55" fmla="*/ 296 h 1174"/>
                  <a:gd name="T56" fmla="*/ 1403 w 4845"/>
                  <a:gd name="T57" fmla="*/ 237 h 1174"/>
                  <a:gd name="T58" fmla="*/ 1667 w 4845"/>
                  <a:gd name="T59" fmla="*/ 191 h 1174"/>
                  <a:gd name="T60" fmla="*/ 1967 w 4845"/>
                  <a:gd name="T61" fmla="*/ 160 h 1174"/>
                  <a:gd name="T62" fmla="*/ 2289 w 4845"/>
                  <a:gd name="T63" fmla="*/ 143 h 1174"/>
                  <a:gd name="T64" fmla="*/ 2622 w 4845"/>
                  <a:gd name="T65" fmla="*/ 145 h 1174"/>
                  <a:gd name="T66" fmla="*/ 2941 w 4845"/>
                  <a:gd name="T67" fmla="*/ 164 h 1174"/>
                  <a:gd name="T68" fmla="*/ 3234 w 4845"/>
                  <a:gd name="T69" fmla="*/ 199 h 1174"/>
                  <a:gd name="T70" fmla="*/ 3490 w 4845"/>
                  <a:gd name="T71" fmla="*/ 248 h 1174"/>
                  <a:gd name="T72" fmla="*/ 3698 w 4845"/>
                  <a:gd name="T73" fmla="*/ 309 h 1174"/>
                  <a:gd name="T74" fmla="*/ 3846 w 4845"/>
                  <a:gd name="T75" fmla="*/ 381 h 1174"/>
                  <a:gd name="T76" fmla="*/ 3925 w 4845"/>
                  <a:gd name="T77" fmla="*/ 466 h 1174"/>
                  <a:gd name="T78" fmla="*/ 3911 w 4845"/>
                  <a:gd name="T79" fmla="*/ 563 h 1174"/>
                  <a:gd name="T80" fmla="*/ 3794 w 4845"/>
                  <a:gd name="T81" fmla="*/ 653 h 1174"/>
                  <a:gd name="T82" fmla="*/ 3585 w 4845"/>
                  <a:gd name="T83" fmla="*/ 732 h 1174"/>
                  <a:gd name="T84" fmla="*/ 3294 w 4845"/>
                  <a:gd name="T85" fmla="*/ 797 h 1174"/>
                  <a:gd name="T86" fmla="*/ 2933 w 4845"/>
                  <a:gd name="T87" fmla="*/ 840 h 1174"/>
                  <a:gd name="T88" fmla="*/ 2513 w 4845"/>
                  <a:gd name="T89" fmla="*/ 860 h 1174"/>
                  <a:gd name="T90" fmla="*/ 2074 w 4845"/>
                  <a:gd name="T91" fmla="*/ 851 h 1174"/>
                  <a:gd name="T92" fmla="*/ 1688 w 4845"/>
                  <a:gd name="T93" fmla="*/ 816 h 1174"/>
                  <a:gd name="T94" fmla="*/ 1368 w 4845"/>
                  <a:gd name="T95" fmla="*/ 761 h 1174"/>
                  <a:gd name="T96" fmla="*/ 1124 w 4845"/>
                  <a:gd name="T97" fmla="*/ 686 h 1174"/>
                  <a:gd name="T98" fmla="*/ 969 w 4845"/>
                  <a:gd name="T99" fmla="*/ 600 h 1174"/>
                  <a:gd name="T100" fmla="*/ 913 w 4845"/>
                  <a:gd name="T101" fmla="*/ 505 h 1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45" h="1174">
                    <a:moveTo>
                      <a:pt x="4773" y="446"/>
                    </a:moveTo>
                    <a:lnTo>
                      <a:pt x="4744" y="421"/>
                    </a:lnTo>
                    <a:lnTo>
                      <a:pt x="4713" y="397"/>
                    </a:lnTo>
                    <a:lnTo>
                      <a:pt x="4677" y="373"/>
                    </a:lnTo>
                    <a:lnTo>
                      <a:pt x="4636" y="350"/>
                    </a:lnTo>
                    <a:lnTo>
                      <a:pt x="4591" y="327"/>
                    </a:lnTo>
                    <a:lnTo>
                      <a:pt x="4543" y="305"/>
                    </a:lnTo>
                    <a:lnTo>
                      <a:pt x="4492" y="283"/>
                    </a:lnTo>
                    <a:lnTo>
                      <a:pt x="4436" y="262"/>
                    </a:lnTo>
                    <a:lnTo>
                      <a:pt x="4378" y="243"/>
                    </a:lnTo>
                    <a:lnTo>
                      <a:pt x="4316" y="223"/>
                    </a:lnTo>
                    <a:lnTo>
                      <a:pt x="4252" y="204"/>
                    </a:lnTo>
                    <a:lnTo>
                      <a:pt x="4184" y="187"/>
                    </a:lnTo>
                    <a:lnTo>
                      <a:pt x="4114" y="169"/>
                    </a:lnTo>
                    <a:lnTo>
                      <a:pt x="4041" y="153"/>
                    </a:lnTo>
                    <a:lnTo>
                      <a:pt x="3965" y="138"/>
                    </a:lnTo>
                    <a:lnTo>
                      <a:pt x="3887" y="122"/>
                    </a:lnTo>
                    <a:lnTo>
                      <a:pt x="3807" y="108"/>
                    </a:lnTo>
                    <a:lnTo>
                      <a:pt x="3724" y="95"/>
                    </a:lnTo>
                    <a:lnTo>
                      <a:pt x="3640" y="82"/>
                    </a:lnTo>
                    <a:lnTo>
                      <a:pt x="3553" y="70"/>
                    </a:lnTo>
                    <a:lnTo>
                      <a:pt x="3466" y="59"/>
                    </a:lnTo>
                    <a:lnTo>
                      <a:pt x="3376" y="49"/>
                    </a:lnTo>
                    <a:lnTo>
                      <a:pt x="3285" y="40"/>
                    </a:lnTo>
                    <a:lnTo>
                      <a:pt x="3193" y="32"/>
                    </a:lnTo>
                    <a:lnTo>
                      <a:pt x="3099" y="25"/>
                    </a:lnTo>
                    <a:lnTo>
                      <a:pt x="3005" y="19"/>
                    </a:lnTo>
                    <a:lnTo>
                      <a:pt x="2909" y="13"/>
                    </a:lnTo>
                    <a:lnTo>
                      <a:pt x="2813" y="9"/>
                    </a:lnTo>
                    <a:lnTo>
                      <a:pt x="2716" y="5"/>
                    </a:lnTo>
                    <a:lnTo>
                      <a:pt x="2618" y="2"/>
                    </a:lnTo>
                    <a:lnTo>
                      <a:pt x="2521" y="1"/>
                    </a:lnTo>
                    <a:lnTo>
                      <a:pt x="2422" y="0"/>
                    </a:lnTo>
                    <a:lnTo>
                      <a:pt x="2325" y="1"/>
                    </a:lnTo>
                    <a:lnTo>
                      <a:pt x="2227" y="2"/>
                    </a:lnTo>
                    <a:lnTo>
                      <a:pt x="2130" y="5"/>
                    </a:lnTo>
                    <a:lnTo>
                      <a:pt x="2032" y="9"/>
                    </a:lnTo>
                    <a:lnTo>
                      <a:pt x="1936" y="13"/>
                    </a:lnTo>
                    <a:lnTo>
                      <a:pt x="1841" y="19"/>
                    </a:lnTo>
                    <a:lnTo>
                      <a:pt x="1746" y="25"/>
                    </a:lnTo>
                    <a:lnTo>
                      <a:pt x="1653" y="32"/>
                    </a:lnTo>
                    <a:lnTo>
                      <a:pt x="1560" y="40"/>
                    </a:lnTo>
                    <a:lnTo>
                      <a:pt x="1470" y="49"/>
                    </a:lnTo>
                    <a:lnTo>
                      <a:pt x="1380" y="59"/>
                    </a:lnTo>
                    <a:lnTo>
                      <a:pt x="1293" y="70"/>
                    </a:lnTo>
                    <a:lnTo>
                      <a:pt x="1206" y="82"/>
                    </a:lnTo>
                    <a:lnTo>
                      <a:pt x="1121" y="95"/>
                    </a:lnTo>
                    <a:lnTo>
                      <a:pt x="1039" y="108"/>
                    </a:lnTo>
                    <a:lnTo>
                      <a:pt x="958" y="122"/>
                    </a:lnTo>
                    <a:lnTo>
                      <a:pt x="881" y="138"/>
                    </a:lnTo>
                    <a:lnTo>
                      <a:pt x="805" y="153"/>
                    </a:lnTo>
                    <a:lnTo>
                      <a:pt x="732" y="169"/>
                    </a:lnTo>
                    <a:lnTo>
                      <a:pt x="661" y="187"/>
                    </a:lnTo>
                    <a:lnTo>
                      <a:pt x="593" y="204"/>
                    </a:lnTo>
                    <a:lnTo>
                      <a:pt x="529" y="223"/>
                    </a:lnTo>
                    <a:lnTo>
                      <a:pt x="468" y="243"/>
                    </a:lnTo>
                    <a:lnTo>
                      <a:pt x="409" y="262"/>
                    </a:lnTo>
                    <a:lnTo>
                      <a:pt x="354" y="283"/>
                    </a:lnTo>
                    <a:lnTo>
                      <a:pt x="303" y="305"/>
                    </a:lnTo>
                    <a:lnTo>
                      <a:pt x="255" y="327"/>
                    </a:lnTo>
                    <a:lnTo>
                      <a:pt x="210" y="350"/>
                    </a:lnTo>
                    <a:lnTo>
                      <a:pt x="169" y="373"/>
                    </a:lnTo>
                    <a:lnTo>
                      <a:pt x="133" y="397"/>
                    </a:lnTo>
                    <a:lnTo>
                      <a:pt x="101" y="421"/>
                    </a:lnTo>
                    <a:lnTo>
                      <a:pt x="72" y="446"/>
                    </a:lnTo>
                    <a:lnTo>
                      <a:pt x="43" y="479"/>
                    </a:lnTo>
                    <a:lnTo>
                      <a:pt x="21" y="512"/>
                    </a:lnTo>
                    <a:lnTo>
                      <a:pt x="7" y="545"/>
                    </a:lnTo>
                    <a:lnTo>
                      <a:pt x="0" y="578"/>
                    </a:lnTo>
                    <a:lnTo>
                      <a:pt x="1" y="611"/>
                    </a:lnTo>
                    <a:lnTo>
                      <a:pt x="9" y="644"/>
                    </a:lnTo>
                    <a:lnTo>
                      <a:pt x="25" y="676"/>
                    </a:lnTo>
                    <a:lnTo>
                      <a:pt x="48" y="708"/>
                    </a:lnTo>
                    <a:lnTo>
                      <a:pt x="78" y="740"/>
                    </a:lnTo>
                    <a:lnTo>
                      <a:pt x="114" y="771"/>
                    </a:lnTo>
                    <a:lnTo>
                      <a:pt x="157" y="801"/>
                    </a:lnTo>
                    <a:lnTo>
                      <a:pt x="208" y="832"/>
                    </a:lnTo>
                    <a:lnTo>
                      <a:pt x="263" y="860"/>
                    </a:lnTo>
                    <a:lnTo>
                      <a:pt x="327" y="888"/>
                    </a:lnTo>
                    <a:lnTo>
                      <a:pt x="397" y="916"/>
                    </a:lnTo>
                    <a:lnTo>
                      <a:pt x="472" y="942"/>
                    </a:lnTo>
                    <a:lnTo>
                      <a:pt x="553" y="967"/>
                    </a:lnTo>
                    <a:lnTo>
                      <a:pt x="640" y="991"/>
                    </a:lnTo>
                    <a:lnTo>
                      <a:pt x="734" y="1015"/>
                    </a:lnTo>
                    <a:lnTo>
                      <a:pt x="833" y="1037"/>
                    </a:lnTo>
                    <a:lnTo>
                      <a:pt x="938" y="1057"/>
                    </a:lnTo>
                    <a:lnTo>
                      <a:pt x="1048" y="1076"/>
                    </a:lnTo>
                    <a:lnTo>
                      <a:pt x="1163" y="1094"/>
                    </a:lnTo>
                    <a:lnTo>
                      <a:pt x="1284" y="1110"/>
                    </a:lnTo>
                    <a:lnTo>
                      <a:pt x="1410" y="1124"/>
                    </a:lnTo>
                    <a:lnTo>
                      <a:pt x="1541" y="1136"/>
                    </a:lnTo>
                    <a:lnTo>
                      <a:pt x="1676" y="1148"/>
                    </a:lnTo>
                    <a:lnTo>
                      <a:pt x="1816" y="1157"/>
                    </a:lnTo>
                    <a:lnTo>
                      <a:pt x="1961" y="1165"/>
                    </a:lnTo>
                    <a:lnTo>
                      <a:pt x="2111" y="1169"/>
                    </a:lnTo>
                    <a:lnTo>
                      <a:pt x="2265" y="1173"/>
                    </a:lnTo>
                    <a:lnTo>
                      <a:pt x="2422" y="1174"/>
                    </a:lnTo>
                    <a:lnTo>
                      <a:pt x="2581" y="1173"/>
                    </a:lnTo>
                    <a:lnTo>
                      <a:pt x="2735" y="1169"/>
                    </a:lnTo>
                    <a:lnTo>
                      <a:pt x="2885" y="1165"/>
                    </a:lnTo>
                    <a:lnTo>
                      <a:pt x="3029" y="1157"/>
                    </a:lnTo>
                    <a:lnTo>
                      <a:pt x="3170" y="1148"/>
                    </a:lnTo>
                    <a:lnTo>
                      <a:pt x="3305" y="1136"/>
                    </a:lnTo>
                    <a:lnTo>
                      <a:pt x="3435" y="1124"/>
                    </a:lnTo>
                    <a:lnTo>
                      <a:pt x="3562" y="1110"/>
                    </a:lnTo>
                    <a:lnTo>
                      <a:pt x="3682" y="1094"/>
                    </a:lnTo>
                    <a:lnTo>
                      <a:pt x="3798" y="1076"/>
                    </a:lnTo>
                    <a:lnTo>
                      <a:pt x="3907" y="1057"/>
                    </a:lnTo>
                    <a:lnTo>
                      <a:pt x="4012" y="1037"/>
                    </a:lnTo>
                    <a:lnTo>
                      <a:pt x="4112" y="1015"/>
                    </a:lnTo>
                    <a:lnTo>
                      <a:pt x="4205" y="991"/>
                    </a:lnTo>
                    <a:lnTo>
                      <a:pt x="4292" y="967"/>
                    </a:lnTo>
                    <a:lnTo>
                      <a:pt x="4374" y="942"/>
                    </a:lnTo>
                    <a:lnTo>
                      <a:pt x="4449" y="916"/>
                    </a:lnTo>
                    <a:lnTo>
                      <a:pt x="4518" y="888"/>
                    </a:lnTo>
                    <a:lnTo>
                      <a:pt x="4582" y="860"/>
                    </a:lnTo>
                    <a:lnTo>
                      <a:pt x="4638" y="832"/>
                    </a:lnTo>
                    <a:lnTo>
                      <a:pt x="4689" y="801"/>
                    </a:lnTo>
                    <a:lnTo>
                      <a:pt x="4731" y="771"/>
                    </a:lnTo>
                    <a:lnTo>
                      <a:pt x="4768" y="740"/>
                    </a:lnTo>
                    <a:lnTo>
                      <a:pt x="4798" y="708"/>
                    </a:lnTo>
                    <a:lnTo>
                      <a:pt x="4821" y="676"/>
                    </a:lnTo>
                    <a:lnTo>
                      <a:pt x="4836" y="644"/>
                    </a:lnTo>
                    <a:lnTo>
                      <a:pt x="4845" y="611"/>
                    </a:lnTo>
                    <a:lnTo>
                      <a:pt x="4845" y="578"/>
                    </a:lnTo>
                    <a:lnTo>
                      <a:pt x="4838" y="545"/>
                    </a:lnTo>
                    <a:lnTo>
                      <a:pt x="4824" y="512"/>
                    </a:lnTo>
                    <a:lnTo>
                      <a:pt x="4802" y="479"/>
                    </a:lnTo>
                    <a:lnTo>
                      <a:pt x="4773" y="446"/>
                    </a:lnTo>
                    <a:close/>
                    <a:moveTo>
                      <a:pt x="931" y="446"/>
                    </a:moveTo>
                    <a:lnTo>
                      <a:pt x="944" y="429"/>
                    </a:lnTo>
                    <a:lnTo>
                      <a:pt x="959" y="413"/>
                    </a:lnTo>
                    <a:lnTo>
                      <a:pt x="978" y="398"/>
                    </a:lnTo>
                    <a:lnTo>
                      <a:pt x="1000" y="381"/>
                    </a:lnTo>
                    <a:lnTo>
                      <a:pt x="1024" y="366"/>
                    </a:lnTo>
                    <a:lnTo>
                      <a:pt x="1051" y="352"/>
                    </a:lnTo>
                    <a:lnTo>
                      <a:pt x="1081" y="338"/>
                    </a:lnTo>
                    <a:lnTo>
                      <a:pt x="1112" y="323"/>
                    </a:lnTo>
                    <a:lnTo>
                      <a:pt x="1147" y="309"/>
                    </a:lnTo>
                    <a:lnTo>
                      <a:pt x="1184" y="296"/>
                    </a:lnTo>
                    <a:lnTo>
                      <a:pt x="1224" y="284"/>
                    </a:lnTo>
                    <a:lnTo>
                      <a:pt x="1265" y="271"/>
                    </a:lnTo>
                    <a:lnTo>
                      <a:pt x="1310" y="259"/>
                    </a:lnTo>
                    <a:lnTo>
                      <a:pt x="1355" y="248"/>
                    </a:lnTo>
                    <a:lnTo>
                      <a:pt x="1403" y="237"/>
                    </a:lnTo>
                    <a:lnTo>
                      <a:pt x="1452" y="227"/>
                    </a:lnTo>
                    <a:lnTo>
                      <a:pt x="1504" y="217"/>
                    </a:lnTo>
                    <a:lnTo>
                      <a:pt x="1557" y="208"/>
                    </a:lnTo>
                    <a:lnTo>
                      <a:pt x="1612" y="199"/>
                    </a:lnTo>
                    <a:lnTo>
                      <a:pt x="1667" y="191"/>
                    </a:lnTo>
                    <a:lnTo>
                      <a:pt x="1725" y="184"/>
                    </a:lnTo>
                    <a:lnTo>
                      <a:pt x="1783" y="176"/>
                    </a:lnTo>
                    <a:lnTo>
                      <a:pt x="1843" y="170"/>
                    </a:lnTo>
                    <a:lnTo>
                      <a:pt x="1905" y="164"/>
                    </a:lnTo>
                    <a:lnTo>
                      <a:pt x="1967" y="160"/>
                    </a:lnTo>
                    <a:lnTo>
                      <a:pt x="2030" y="154"/>
                    </a:lnTo>
                    <a:lnTo>
                      <a:pt x="2094" y="151"/>
                    </a:lnTo>
                    <a:lnTo>
                      <a:pt x="2158" y="148"/>
                    </a:lnTo>
                    <a:lnTo>
                      <a:pt x="2224" y="145"/>
                    </a:lnTo>
                    <a:lnTo>
                      <a:pt x="2289" y="143"/>
                    </a:lnTo>
                    <a:lnTo>
                      <a:pt x="2356" y="142"/>
                    </a:lnTo>
                    <a:lnTo>
                      <a:pt x="2422" y="142"/>
                    </a:lnTo>
                    <a:lnTo>
                      <a:pt x="2489" y="142"/>
                    </a:lnTo>
                    <a:lnTo>
                      <a:pt x="2556" y="143"/>
                    </a:lnTo>
                    <a:lnTo>
                      <a:pt x="2622" y="145"/>
                    </a:lnTo>
                    <a:lnTo>
                      <a:pt x="2687" y="148"/>
                    </a:lnTo>
                    <a:lnTo>
                      <a:pt x="2752" y="151"/>
                    </a:lnTo>
                    <a:lnTo>
                      <a:pt x="2816" y="154"/>
                    </a:lnTo>
                    <a:lnTo>
                      <a:pt x="2879" y="160"/>
                    </a:lnTo>
                    <a:lnTo>
                      <a:pt x="2941" y="164"/>
                    </a:lnTo>
                    <a:lnTo>
                      <a:pt x="3002" y="170"/>
                    </a:lnTo>
                    <a:lnTo>
                      <a:pt x="3062" y="176"/>
                    </a:lnTo>
                    <a:lnTo>
                      <a:pt x="3121" y="184"/>
                    </a:lnTo>
                    <a:lnTo>
                      <a:pt x="3179" y="191"/>
                    </a:lnTo>
                    <a:lnTo>
                      <a:pt x="3234" y="199"/>
                    </a:lnTo>
                    <a:lnTo>
                      <a:pt x="3289" y="208"/>
                    </a:lnTo>
                    <a:lnTo>
                      <a:pt x="3341" y="217"/>
                    </a:lnTo>
                    <a:lnTo>
                      <a:pt x="3393" y="227"/>
                    </a:lnTo>
                    <a:lnTo>
                      <a:pt x="3443" y="237"/>
                    </a:lnTo>
                    <a:lnTo>
                      <a:pt x="3490" y="248"/>
                    </a:lnTo>
                    <a:lnTo>
                      <a:pt x="3536" y="259"/>
                    </a:lnTo>
                    <a:lnTo>
                      <a:pt x="3580" y="271"/>
                    </a:lnTo>
                    <a:lnTo>
                      <a:pt x="3621" y="284"/>
                    </a:lnTo>
                    <a:lnTo>
                      <a:pt x="3660" y="296"/>
                    </a:lnTo>
                    <a:lnTo>
                      <a:pt x="3698" y="309"/>
                    </a:lnTo>
                    <a:lnTo>
                      <a:pt x="3733" y="323"/>
                    </a:lnTo>
                    <a:lnTo>
                      <a:pt x="3765" y="338"/>
                    </a:lnTo>
                    <a:lnTo>
                      <a:pt x="3795" y="352"/>
                    </a:lnTo>
                    <a:lnTo>
                      <a:pt x="3822" y="366"/>
                    </a:lnTo>
                    <a:lnTo>
                      <a:pt x="3846" y="381"/>
                    </a:lnTo>
                    <a:lnTo>
                      <a:pt x="3868" y="398"/>
                    </a:lnTo>
                    <a:lnTo>
                      <a:pt x="3887" y="413"/>
                    </a:lnTo>
                    <a:lnTo>
                      <a:pt x="3902" y="429"/>
                    </a:lnTo>
                    <a:lnTo>
                      <a:pt x="3914" y="446"/>
                    </a:lnTo>
                    <a:lnTo>
                      <a:pt x="3925" y="466"/>
                    </a:lnTo>
                    <a:lnTo>
                      <a:pt x="3930" y="485"/>
                    </a:lnTo>
                    <a:lnTo>
                      <a:pt x="3932" y="505"/>
                    </a:lnTo>
                    <a:lnTo>
                      <a:pt x="3929" y="525"/>
                    </a:lnTo>
                    <a:lnTo>
                      <a:pt x="3923" y="544"/>
                    </a:lnTo>
                    <a:lnTo>
                      <a:pt x="3911" y="563"/>
                    </a:lnTo>
                    <a:lnTo>
                      <a:pt x="3895" y="581"/>
                    </a:lnTo>
                    <a:lnTo>
                      <a:pt x="3876" y="600"/>
                    </a:lnTo>
                    <a:lnTo>
                      <a:pt x="3853" y="618"/>
                    </a:lnTo>
                    <a:lnTo>
                      <a:pt x="3825" y="636"/>
                    </a:lnTo>
                    <a:lnTo>
                      <a:pt x="3794" y="653"/>
                    </a:lnTo>
                    <a:lnTo>
                      <a:pt x="3759" y="670"/>
                    </a:lnTo>
                    <a:lnTo>
                      <a:pt x="3721" y="686"/>
                    </a:lnTo>
                    <a:lnTo>
                      <a:pt x="3679" y="703"/>
                    </a:lnTo>
                    <a:lnTo>
                      <a:pt x="3633" y="718"/>
                    </a:lnTo>
                    <a:lnTo>
                      <a:pt x="3585" y="732"/>
                    </a:lnTo>
                    <a:lnTo>
                      <a:pt x="3533" y="746"/>
                    </a:lnTo>
                    <a:lnTo>
                      <a:pt x="3478" y="761"/>
                    </a:lnTo>
                    <a:lnTo>
                      <a:pt x="3419" y="773"/>
                    </a:lnTo>
                    <a:lnTo>
                      <a:pt x="3358" y="785"/>
                    </a:lnTo>
                    <a:lnTo>
                      <a:pt x="3294" y="797"/>
                    </a:lnTo>
                    <a:lnTo>
                      <a:pt x="3228" y="806"/>
                    </a:lnTo>
                    <a:lnTo>
                      <a:pt x="3158" y="816"/>
                    </a:lnTo>
                    <a:lnTo>
                      <a:pt x="3086" y="825"/>
                    </a:lnTo>
                    <a:lnTo>
                      <a:pt x="3010" y="833"/>
                    </a:lnTo>
                    <a:lnTo>
                      <a:pt x="2933" y="840"/>
                    </a:lnTo>
                    <a:lnTo>
                      <a:pt x="2854" y="846"/>
                    </a:lnTo>
                    <a:lnTo>
                      <a:pt x="2772" y="851"/>
                    </a:lnTo>
                    <a:lnTo>
                      <a:pt x="2688" y="855"/>
                    </a:lnTo>
                    <a:lnTo>
                      <a:pt x="2602" y="858"/>
                    </a:lnTo>
                    <a:lnTo>
                      <a:pt x="2513" y="860"/>
                    </a:lnTo>
                    <a:lnTo>
                      <a:pt x="2422" y="860"/>
                    </a:lnTo>
                    <a:lnTo>
                      <a:pt x="2333" y="860"/>
                    </a:lnTo>
                    <a:lnTo>
                      <a:pt x="2244" y="858"/>
                    </a:lnTo>
                    <a:lnTo>
                      <a:pt x="2158" y="855"/>
                    </a:lnTo>
                    <a:lnTo>
                      <a:pt x="2074" y="851"/>
                    </a:lnTo>
                    <a:lnTo>
                      <a:pt x="1992" y="846"/>
                    </a:lnTo>
                    <a:lnTo>
                      <a:pt x="1912" y="840"/>
                    </a:lnTo>
                    <a:lnTo>
                      <a:pt x="1835" y="833"/>
                    </a:lnTo>
                    <a:lnTo>
                      <a:pt x="1760" y="825"/>
                    </a:lnTo>
                    <a:lnTo>
                      <a:pt x="1688" y="816"/>
                    </a:lnTo>
                    <a:lnTo>
                      <a:pt x="1618" y="806"/>
                    </a:lnTo>
                    <a:lnTo>
                      <a:pt x="1552" y="797"/>
                    </a:lnTo>
                    <a:lnTo>
                      <a:pt x="1487" y="785"/>
                    </a:lnTo>
                    <a:lnTo>
                      <a:pt x="1426" y="773"/>
                    </a:lnTo>
                    <a:lnTo>
                      <a:pt x="1368" y="761"/>
                    </a:lnTo>
                    <a:lnTo>
                      <a:pt x="1312" y="746"/>
                    </a:lnTo>
                    <a:lnTo>
                      <a:pt x="1261" y="732"/>
                    </a:lnTo>
                    <a:lnTo>
                      <a:pt x="1212" y="718"/>
                    </a:lnTo>
                    <a:lnTo>
                      <a:pt x="1167" y="703"/>
                    </a:lnTo>
                    <a:lnTo>
                      <a:pt x="1124" y="686"/>
                    </a:lnTo>
                    <a:lnTo>
                      <a:pt x="1086" y="670"/>
                    </a:lnTo>
                    <a:lnTo>
                      <a:pt x="1051" y="653"/>
                    </a:lnTo>
                    <a:lnTo>
                      <a:pt x="1021" y="636"/>
                    </a:lnTo>
                    <a:lnTo>
                      <a:pt x="993" y="618"/>
                    </a:lnTo>
                    <a:lnTo>
                      <a:pt x="969" y="600"/>
                    </a:lnTo>
                    <a:lnTo>
                      <a:pt x="950" y="581"/>
                    </a:lnTo>
                    <a:lnTo>
                      <a:pt x="934" y="563"/>
                    </a:lnTo>
                    <a:lnTo>
                      <a:pt x="923" y="544"/>
                    </a:lnTo>
                    <a:lnTo>
                      <a:pt x="916" y="525"/>
                    </a:lnTo>
                    <a:lnTo>
                      <a:pt x="913" y="505"/>
                    </a:lnTo>
                    <a:lnTo>
                      <a:pt x="915" y="485"/>
                    </a:lnTo>
                    <a:lnTo>
                      <a:pt x="921" y="466"/>
                    </a:lnTo>
                    <a:lnTo>
                      <a:pt x="931" y="446"/>
                    </a:lnTo>
                    <a:close/>
                  </a:path>
                </a:pathLst>
              </a:custGeom>
              <a:grpFill/>
              <a:ln>
                <a:noFill/>
              </a:ln>
            </p:spPr>
            <p:txBody>
              <a:bodyPr vert="horz" wrap="square" lIns="121902" tIns="60950" rIns="121902" bIns="60950" numCol="1" anchor="t" anchorCtr="0" compatLnSpc="1">
                <a:prstTxWarp prst="textNoShape">
                  <a:avLst/>
                </a:prstTxWarp>
              </a:bodyPr>
              <a:lstStyle/>
              <a:p>
                <a:endParaRPr lang="ru-RU" sz="2400"/>
              </a:p>
            </p:txBody>
          </p:sp>
        </p:grpSp>
        <p:grpSp>
          <p:nvGrpSpPr>
            <p:cNvPr id="13" name="Группа 70">
              <a:extLst>
                <a:ext uri="{FF2B5EF4-FFF2-40B4-BE49-F238E27FC236}">
                  <a16:creationId xmlns:a16="http://schemas.microsoft.com/office/drawing/2014/main" id="{F09B4419-37F1-4D68-A64B-7248F904EB27}"/>
                </a:ext>
              </a:extLst>
            </p:cNvPr>
            <p:cNvGrpSpPr/>
            <p:nvPr/>
          </p:nvGrpSpPr>
          <p:grpSpPr>
            <a:xfrm rot="4306828">
              <a:off x="2780210" y="6818401"/>
              <a:ext cx="5678142" cy="4592458"/>
              <a:chOff x="11031538" y="5535613"/>
              <a:chExt cx="4259263" cy="3444875"/>
            </a:xfrm>
            <a:gradFill>
              <a:gsLst>
                <a:gs pos="0">
                  <a:schemeClr val="accent4"/>
                </a:gs>
                <a:gs pos="52000">
                  <a:schemeClr val="accent3"/>
                </a:gs>
                <a:gs pos="100000">
                  <a:schemeClr val="accent5"/>
                </a:gs>
              </a:gsLst>
              <a:lin ang="0" scaled="1"/>
            </a:gradFill>
          </p:grpSpPr>
          <p:sp>
            <p:nvSpPr>
              <p:cNvPr id="16" name="Freeform 7">
                <a:extLst>
                  <a:ext uri="{FF2B5EF4-FFF2-40B4-BE49-F238E27FC236}">
                    <a16:creationId xmlns:a16="http://schemas.microsoft.com/office/drawing/2014/main" id="{982E44AD-7327-41A4-848C-B178FC1CBACA}"/>
                  </a:ext>
                </a:extLst>
              </p:cNvPr>
              <p:cNvSpPr>
                <a:spLocks/>
              </p:cNvSpPr>
              <p:nvPr/>
            </p:nvSpPr>
            <p:spPr bwMode="auto">
              <a:xfrm>
                <a:off x="11031538" y="5535613"/>
                <a:ext cx="4259263" cy="3444875"/>
              </a:xfrm>
              <a:custGeom>
                <a:avLst/>
                <a:gdLst>
                  <a:gd name="T0" fmla="*/ 6623 w 8050"/>
                  <a:gd name="T1" fmla="*/ 0 h 6508"/>
                  <a:gd name="T2" fmla="*/ 6135 w 8050"/>
                  <a:gd name="T3" fmla="*/ 47 h 6508"/>
                  <a:gd name="T4" fmla="*/ 5610 w 8050"/>
                  <a:gd name="T5" fmla="*/ 164 h 6508"/>
                  <a:gd name="T6" fmla="*/ 5057 w 8050"/>
                  <a:gd name="T7" fmla="*/ 344 h 6508"/>
                  <a:gd name="T8" fmla="*/ 4490 w 8050"/>
                  <a:gd name="T9" fmla="*/ 580 h 6508"/>
                  <a:gd name="T10" fmla="*/ 3920 w 8050"/>
                  <a:gd name="T11" fmla="*/ 864 h 6508"/>
                  <a:gd name="T12" fmla="*/ 3718 w 8050"/>
                  <a:gd name="T13" fmla="*/ 1239 h 6508"/>
                  <a:gd name="T14" fmla="*/ 4161 w 8050"/>
                  <a:gd name="T15" fmla="*/ 1013 h 6508"/>
                  <a:gd name="T16" fmla="*/ 4598 w 8050"/>
                  <a:gd name="T17" fmla="*/ 827 h 6508"/>
                  <a:gd name="T18" fmla="*/ 5021 w 8050"/>
                  <a:gd name="T19" fmla="*/ 688 h 6508"/>
                  <a:gd name="T20" fmla="*/ 5418 w 8050"/>
                  <a:gd name="T21" fmla="*/ 600 h 6508"/>
                  <a:gd name="T22" fmla="*/ 5781 w 8050"/>
                  <a:gd name="T23" fmla="*/ 568 h 6508"/>
                  <a:gd name="T24" fmla="*/ 6098 w 8050"/>
                  <a:gd name="T25" fmla="*/ 599 h 6508"/>
                  <a:gd name="T26" fmla="*/ 6485 w 8050"/>
                  <a:gd name="T27" fmla="*/ 781 h 6508"/>
                  <a:gd name="T28" fmla="*/ 6691 w 8050"/>
                  <a:gd name="T29" fmla="*/ 1141 h 6508"/>
                  <a:gd name="T30" fmla="*/ 6667 w 8050"/>
                  <a:gd name="T31" fmla="*/ 1637 h 6508"/>
                  <a:gd name="T32" fmla="*/ 6408 w 8050"/>
                  <a:gd name="T33" fmla="*/ 2238 h 6508"/>
                  <a:gd name="T34" fmla="*/ 5911 w 8050"/>
                  <a:gd name="T35" fmla="*/ 2913 h 6508"/>
                  <a:gd name="T36" fmla="*/ 5174 w 8050"/>
                  <a:gd name="T37" fmla="*/ 3631 h 6508"/>
                  <a:gd name="T38" fmla="*/ 4218 w 8050"/>
                  <a:gd name="T39" fmla="*/ 4341 h 6508"/>
                  <a:gd name="T40" fmla="*/ 3288 w 8050"/>
                  <a:gd name="T41" fmla="*/ 4865 h 6508"/>
                  <a:gd name="T42" fmla="*/ 2466 w 8050"/>
                  <a:gd name="T43" fmla="*/ 5169 h 6508"/>
                  <a:gd name="T44" fmla="*/ 1783 w 8050"/>
                  <a:gd name="T45" fmla="*/ 5268 h 6508"/>
                  <a:gd name="T46" fmla="*/ 1266 w 8050"/>
                  <a:gd name="T47" fmla="*/ 5174 h 6508"/>
                  <a:gd name="T48" fmla="*/ 946 w 8050"/>
                  <a:gd name="T49" fmla="*/ 4901 h 6508"/>
                  <a:gd name="T50" fmla="*/ 851 w 8050"/>
                  <a:gd name="T51" fmla="*/ 4460 h 6508"/>
                  <a:gd name="T52" fmla="*/ 903 w 8050"/>
                  <a:gd name="T53" fmla="*/ 4162 h 6508"/>
                  <a:gd name="T54" fmla="*/ 1026 w 8050"/>
                  <a:gd name="T55" fmla="*/ 3840 h 6508"/>
                  <a:gd name="T56" fmla="*/ 1213 w 8050"/>
                  <a:gd name="T57" fmla="*/ 3502 h 6508"/>
                  <a:gd name="T58" fmla="*/ 1454 w 8050"/>
                  <a:gd name="T59" fmla="*/ 3154 h 6508"/>
                  <a:gd name="T60" fmla="*/ 1745 w 8050"/>
                  <a:gd name="T61" fmla="*/ 2804 h 6508"/>
                  <a:gd name="T62" fmla="*/ 2076 w 8050"/>
                  <a:gd name="T63" fmla="*/ 2459 h 6508"/>
                  <a:gd name="T64" fmla="*/ 1824 w 8050"/>
                  <a:gd name="T65" fmla="*/ 2378 h 6508"/>
                  <a:gd name="T66" fmla="*/ 1381 w 8050"/>
                  <a:gd name="T67" fmla="*/ 2819 h 6508"/>
                  <a:gd name="T68" fmla="*/ 983 w 8050"/>
                  <a:gd name="T69" fmla="*/ 3275 h 6508"/>
                  <a:gd name="T70" fmla="*/ 638 w 8050"/>
                  <a:gd name="T71" fmla="*/ 3735 h 6508"/>
                  <a:gd name="T72" fmla="*/ 358 w 8050"/>
                  <a:gd name="T73" fmla="*/ 4191 h 6508"/>
                  <a:gd name="T74" fmla="*/ 152 w 8050"/>
                  <a:gd name="T75" fmla="*/ 4633 h 6508"/>
                  <a:gd name="T76" fmla="*/ 31 w 8050"/>
                  <a:gd name="T77" fmla="*/ 5054 h 6508"/>
                  <a:gd name="T78" fmla="*/ 60 w 8050"/>
                  <a:gd name="T79" fmla="*/ 5768 h 6508"/>
                  <a:gd name="T80" fmla="*/ 427 w 8050"/>
                  <a:gd name="T81" fmla="*/ 6260 h 6508"/>
                  <a:gd name="T82" fmla="*/ 1098 w 8050"/>
                  <a:gd name="T83" fmla="*/ 6495 h 6508"/>
                  <a:gd name="T84" fmla="*/ 2040 w 8050"/>
                  <a:gd name="T85" fmla="*/ 6436 h 6508"/>
                  <a:gd name="T86" fmla="*/ 3218 w 8050"/>
                  <a:gd name="T87" fmla="*/ 6047 h 6508"/>
                  <a:gd name="T88" fmla="*/ 4600 w 8050"/>
                  <a:gd name="T89" fmla="*/ 5291 h 6508"/>
                  <a:gd name="T90" fmla="*/ 6045 w 8050"/>
                  <a:gd name="T91" fmla="*/ 4215 h 6508"/>
                  <a:gd name="T92" fmla="*/ 7108 w 8050"/>
                  <a:gd name="T93" fmla="*/ 3148 h 6508"/>
                  <a:gd name="T94" fmla="*/ 7764 w 8050"/>
                  <a:gd name="T95" fmla="*/ 2170 h 6508"/>
                  <a:gd name="T96" fmla="*/ 8039 w 8050"/>
                  <a:gd name="T97" fmla="*/ 1323 h 6508"/>
                  <a:gd name="T98" fmla="*/ 7953 w 8050"/>
                  <a:gd name="T99" fmla="*/ 651 h 6508"/>
                  <a:gd name="T100" fmla="*/ 7535 w 8050"/>
                  <a:gd name="T101" fmla="*/ 196 h 6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50" h="6508">
                    <a:moveTo>
                      <a:pt x="6976" y="19"/>
                    </a:moveTo>
                    <a:lnTo>
                      <a:pt x="6890" y="9"/>
                    </a:lnTo>
                    <a:lnTo>
                      <a:pt x="6804" y="2"/>
                    </a:lnTo>
                    <a:lnTo>
                      <a:pt x="6714" y="0"/>
                    </a:lnTo>
                    <a:lnTo>
                      <a:pt x="6623" y="0"/>
                    </a:lnTo>
                    <a:lnTo>
                      <a:pt x="6529" y="3"/>
                    </a:lnTo>
                    <a:lnTo>
                      <a:pt x="6434" y="10"/>
                    </a:lnTo>
                    <a:lnTo>
                      <a:pt x="6335" y="19"/>
                    </a:lnTo>
                    <a:lnTo>
                      <a:pt x="6237" y="32"/>
                    </a:lnTo>
                    <a:lnTo>
                      <a:pt x="6135" y="47"/>
                    </a:lnTo>
                    <a:lnTo>
                      <a:pt x="6033" y="64"/>
                    </a:lnTo>
                    <a:lnTo>
                      <a:pt x="5929" y="85"/>
                    </a:lnTo>
                    <a:lnTo>
                      <a:pt x="5824" y="109"/>
                    </a:lnTo>
                    <a:lnTo>
                      <a:pt x="5717" y="134"/>
                    </a:lnTo>
                    <a:lnTo>
                      <a:pt x="5610" y="164"/>
                    </a:lnTo>
                    <a:lnTo>
                      <a:pt x="5500" y="194"/>
                    </a:lnTo>
                    <a:lnTo>
                      <a:pt x="5391" y="228"/>
                    </a:lnTo>
                    <a:lnTo>
                      <a:pt x="5280" y="264"/>
                    </a:lnTo>
                    <a:lnTo>
                      <a:pt x="5168" y="303"/>
                    </a:lnTo>
                    <a:lnTo>
                      <a:pt x="5057" y="344"/>
                    </a:lnTo>
                    <a:lnTo>
                      <a:pt x="4944" y="387"/>
                    </a:lnTo>
                    <a:lnTo>
                      <a:pt x="4831" y="432"/>
                    </a:lnTo>
                    <a:lnTo>
                      <a:pt x="4717" y="480"/>
                    </a:lnTo>
                    <a:lnTo>
                      <a:pt x="4603" y="529"/>
                    </a:lnTo>
                    <a:lnTo>
                      <a:pt x="4490" y="580"/>
                    </a:lnTo>
                    <a:lnTo>
                      <a:pt x="4376" y="634"/>
                    </a:lnTo>
                    <a:lnTo>
                      <a:pt x="4261" y="688"/>
                    </a:lnTo>
                    <a:lnTo>
                      <a:pt x="4148" y="745"/>
                    </a:lnTo>
                    <a:lnTo>
                      <a:pt x="4034" y="804"/>
                    </a:lnTo>
                    <a:lnTo>
                      <a:pt x="3920" y="864"/>
                    </a:lnTo>
                    <a:lnTo>
                      <a:pt x="3808" y="927"/>
                    </a:lnTo>
                    <a:lnTo>
                      <a:pt x="3695" y="990"/>
                    </a:lnTo>
                    <a:lnTo>
                      <a:pt x="3584" y="1056"/>
                    </a:lnTo>
                    <a:lnTo>
                      <a:pt x="3631" y="1288"/>
                    </a:lnTo>
                    <a:lnTo>
                      <a:pt x="3718" y="1239"/>
                    </a:lnTo>
                    <a:lnTo>
                      <a:pt x="3807" y="1191"/>
                    </a:lnTo>
                    <a:lnTo>
                      <a:pt x="3895" y="1144"/>
                    </a:lnTo>
                    <a:lnTo>
                      <a:pt x="3984" y="1099"/>
                    </a:lnTo>
                    <a:lnTo>
                      <a:pt x="4072" y="1056"/>
                    </a:lnTo>
                    <a:lnTo>
                      <a:pt x="4161" y="1013"/>
                    </a:lnTo>
                    <a:lnTo>
                      <a:pt x="4249" y="973"/>
                    </a:lnTo>
                    <a:lnTo>
                      <a:pt x="4337" y="933"/>
                    </a:lnTo>
                    <a:lnTo>
                      <a:pt x="4424" y="896"/>
                    </a:lnTo>
                    <a:lnTo>
                      <a:pt x="4512" y="861"/>
                    </a:lnTo>
                    <a:lnTo>
                      <a:pt x="4598" y="827"/>
                    </a:lnTo>
                    <a:lnTo>
                      <a:pt x="4684" y="796"/>
                    </a:lnTo>
                    <a:lnTo>
                      <a:pt x="4769" y="766"/>
                    </a:lnTo>
                    <a:lnTo>
                      <a:pt x="4854" y="738"/>
                    </a:lnTo>
                    <a:lnTo>
                      <a:pt x="4938" y="712"/>
                    </a:lnTo>
                    <a:lnTo>
                      <a:pt x="5021" y="688"/>
                    </a:lnTo>
                    <a:lnTo>
                      <a:pt x="5103" y="667"/>
                    </a:lnTo>
                    <a:lnTo>
                      <a:pt x="5184" y="647"/>
                    </a:lnTo>
                    <a:lnTo>
                      <a:pt x="5262" y="628"/>
                    </a:lnTo>
                    <a:lnTo>
                      <a:pt x="5341" y="613"/>
                    </a:lnTo>
                    <a:lnTo>
                      <a:pt x="5418" y="600"/>
                    </a:lnTo>
                    <a:lnTo>
                      <a:pt x="5494" y="589"/>
                    </a:lnTo>
                    <a:lnTo>
                      <a:pt x="5568" y="580"/>
                    </a:lnTo>
                    <a:lnTo>
                      <a:pt x="5640" y="574"/>
                    </a:lnTo>
                    <a:lnTo>
                      <a:pt x="5711" y="570"/>
                    </a:lnTo>
                    <a:lnTo>
                      <a:pt x="5781" y="568"/>
                    </a:lnTo>
                    <a:lnTo>
                      <a:pt x="5848" y="569"/>
                    </a:lnTo>
                    <a:lnTo>
                      <a:pt x="5913" y="573"/>
                    </a:lnTo>
                    <a:lnTo>
                      <a:pt x="5977" y="579"/>
                    </a:lnTo>
                    <a:lnTo>
                      <a:pt x="6039" y="588"/>
                    </a:lnTo>
                    <a:lnTo>
                      <a:pt x="6098" y="599"/>
                    </a:lnTo>
                    <a:lnTo>
                      <a:pt x="6156" y="613"/>
                    </a:lnTo>
                    <a:lnTo>
                      <a:pt x="6252" y="644"/>
                    </a:lnTo>
                    <a:lnTo>
                      <a:pt x="6338" y="683"/>
                    </a:lnTo>
                    <a:lnTo>
                      <a:pt x="6416" y="729"/>
                    </a:lnTo>
                    <a:lnTo>
                      <a:pt x="6485" y="781"/>
                    </a:lnTo>
                    <a:lnTo>
                      <a:pt x="6545" y="840"/>
                    </a:lnTo>
                    <a:lnTo>
                      <a:pt x="6595" y="907"/>
                    </a:lnTo>
                    <a:lnTo>
                      <a:pt x="6637" y="979"/>
                    </a:lnTo>
                    <a:lnTo>
                      <a:pt x="6668" y="1057"/>
                    </a:lnTo>
                    <a:lnTo>
                      <a:pt x="6691" y="1141"/>
                    </a:lnTo>
                    <a:lnTo>
                      <a:pt x="6706" y="1230"/>
                    </a:lnTo>
                    <a:lnTo>
                      <a:pt x="6710" y="1324"/>
                    </a:lnTo>
                    <a:lnTo>
                      <a:pt x="6705" y="1424"/>
                    </a:lnTo>
                    <a:lnTo>
                      <a:pt x="6690" y="1529"/>
                    </a:lnTo>
                    <a:lnTo>
                      <a:pt x="6667" y="1637"/>
                    </a:lnTo>
                    <a:lnTo>
                      <a:pt x="6634" y="1749"/>
                    </a:lnTo>
                    <a:lnTo>
                      <a:pt x="6592" y="1866"/>
                    </a:lnTo>
                    <a:lnTo>
                      <a:pt x="6540" y="1988"/>
                    </a:lnTo>
                    <a:lnTo>
                      <a:pt x="6478" y="2111"/>
                    </a:lnTo>
                    <a:lnTo>
                      <a:pt x="6408" y="2238"/>
                    </a:lnTo>
                    <a:lnTo>
                      <a:pt x="6328" y="2368"/>
                    </a:lnTo>
                    <a:lnTo>
                      <a:pt x="6238" y="2501"/>
                    </a:lnTo>
                    <a:lnTo>
                      <a:pt x="6139" y="2637"/>
                    </a:lnTo>
                    <a:lnTo>
                      <a:pt x="6029" y="2773"/>
                    </a:lnTo>
                    <a:lnTo>
                      <a:pt x="5911" y="2913"/>
                    </a:lnTo>
                    <a:lnTo>
                      <a:pt x="5783" y="3054"/>
                    </a:lnTo>
                    <a:lnTo>
                      <a:pt x="5646" y="3197"/>
                    </a:lnTo>
                    <a:lnTo>
                      <a:pt x="5498" y="3341"/>
                    </a:lnTo>
                    <a:lnTo>
                      <a:pt x="5341" y="3486"/>
                    </a:lnTo>
                    <a:lnTo>
                      <a:pt x="5174" y="3631"/>
                    </a:lnTo>
                    <a:lnTo>
                      <a:pt x="4997" y="3777"/>
                    </a:lnTo>
                    <a:lnTo>
                      <a:pt x="4811" y="3923"/>
                    </a:lnTo>
                    <a:lnTo>
                      <a:pt x="4614" y="4068"/>
                    </a:lnTo>
                    <a:lnTo>
                      <a:pt x="4414" y="4210"/>
                    </a:lnTo>
                    <a:lnTo>
                      <a:pt x="4218" y="4341"/>
                    </a:lnTo>
                    <a:lnTo>
                      <a:pt x="4024" y="4464"/>
                    </a:lnTo>
                    <a:lnTo>
                      <a:pt x="3834" y="4578"/>
                    </a:lnTo>
                    <a:lnTo>
                      <a:pt x="3648" y="4682"/>
                    </a:lnTo>
                    <a:lnTo>
                      <a:pt x="3466" y="4777"/>
                    </a:lnTo>
                    <a:lnTo>
                      <a:pt x="3288" y="4865"/>
                    </a:lnTo>
                    <a:lnTo>
                      <a:pt x="3113" y="4942"/>
                    </a:lnTo>
                    <a:lnTo>
                      <a:pt x="2944" y="5011"/>
                    </a:lnTo>
                    <a:lnTo>
                      <a:pt x="2780" y="5073"/>
                    </a:lnTo>
                    <a:lnTo>
                      <a:pt x="2620" y="5125"/>
                    </a:lnTo>
                    <a:lnTo>
                      <a:pt x="2466" y="5169"/>
                    </a:lnTo>
                    <a:lnTo>
                      <a:pt x="2318" y="5205"/>
                    </a:lnTo>
                    <a:lnTo>
                      <a:pt x="2174" y="5232"/>
                    </a:lnTo>
                    <a:lnTo>
                      <a:pt x="2038" y="5252"/>
                    </a:lnTo>
                    <a:lnTo>
                      <a:pt x="1907" y="5264"/>
                    </a:lnTo>
                    <a:lnTo>
                      <a:pt x="1783" y="5268"/>
                    </a:lnTo>
                    <a:lnTo>
                      <a:pt x="1665" y="5264"/>
                    </a:lnTo>
                    <a:lnTo>
                      <a:pt x="1555" y="5253"/>
                    </a:lnTo>
                    <a:lnTo>
                      <a:pt x="1451" y="5234"/>
                    </a:lnTo>
                    <a:lnTo>
                      <a:pt x="1355" y="5208"/>
                    </a:lnTo>
                    <a:lnTo>
                      <a:pt x="1266" y="5174"/>
                    </a:lnTo>
                    <a:lnTo>
                      <a:pt x="1187" y="5134"/>
                    </a:lnTo>
                    <a:lnTo>
                      <a:pt x="1113" y="5086"/>
                    </a:lnTo>
                    <a:lnTo>
                      <a:pt x="1049" y="5031"/>
                    </a:lnTo>
                    <a:lnTo>
                      <a:pt x="993" y="4969"/>
                    </a:lnTo>
                    <a:lnTo>
                      <a:pt x="946" y="4901"/>
                    </a:lnTo>
                    <a:lnTo>
                      <a:pt x="908" y="4826"/>
                    </a:lnTo>
                    <a:lnTo>
                      <a:pt x="880" y="4744"/>
                    </a:lnTo>
                    <a:lnTo>
                      <a:pt x="860" y="4655"/>
                    </a:lnTo>
                    <a:lnTo>
                      <a:pt x="850" y="4561"/>
                    </a:lnTo>
                    <a:lnTo>
                      <a:pt x="851" y="4460"/>
                    </a:lnTo>
                    <a:lnTo>
                      <a:pt x="856" y="4403"/>
                    </a:lnTo>
                    <a:lnTo>
                      <a:pt x="862" y="4344"/>
                    </a:lnTo>
                    <a:lnTo>
                      <a:pt x="873" y="4285"/>
                    </a:lnTo>
                    <a:lnTo>
                      <a:pt x="886" y="4223"/>
                    </a:lnTo>
                    <a:lnTo>
                      <a:pt x="903" y="4162"/>
                    </a:lnTo>
                    <a:lnTo>
                      <a:pt x="922" y="4099"/>
                    </a:lnTo>
                    <a:lnTo>
                      <a:pt x="944" y="4036"/>
                    </a:lnTo>
                    <a:lnTo>
                      <a:pt x="969" y="3971"/>
                    </a:lnTo>
                    <a:lnTo>
                      <a:pt x="997" y="3907"/>
                    </a:lnTo>
                    <a:lnTo>
                      <a:pt x="1026" y="3840"/>
                    </a:lnTo>
                    <a:lnTo>
                      <a:pt x="1059" y="3773"/>
                    </a:lnTo>
                    <a:lnTo>
                      <a:pt x="1094" y="3707"/>
                    </a:lnTo>
                    <a:lnTo>
                      <a:pt x="1131" y="3639"/>
                    </a:lnTo>
                    <a:lnTo>
                      <a:pt x="1170" y="3570"/>
                    </a:lnTo>
                    <a:lnTo>
                      <a:pt x="1213" y="3502"/>
                    </a:lnTo>
                    <a:lnTo>
                      <a:pt x="1257" y="3432"/>
                    </a:lnTo>
                    <a:lnTo>
                      <a:pt x="1302" y="3363"/>
                    </a:lnTo>
                    <a:lnTo>
                      <a:pt x="1352" y="3294"/>
                    </a:lnTo>
                    <a:lnTo>
                      <a:pt x="1402" y="3224"/>
                    </a:lnTo>
                    <a:lnTo>
                      <a:pt x="1454" y="3154"/>
                    </a:lnTo>
                    <a:lnTo>
                      <a:pt x="1509" y="3084"/>
                    </a:lnTo>
                    <a:lnTo>
                      <a:pt x="1566" y="3014"/>
                    </a:lnTo>
                    <a:lnTo>
                      <a:pt x="1624" y="2944"/>
                    </a:lnTo>
                    <a:lnTo>
                      <a:pt x="1684" y="2874"/>
                    </a:lnTo>
                    <a:lnTo>
                      <a:pt x="1745" y="2804"/>
                    </a:lnTo>
                    <a:lnTo>
                      <a:pt x="1808" y="2734"/>
                    </a:lnTo>
                    <a:lnTo>
                      <a:pt x="1873" y="2665"/>
                    </a:lnTo>
                    <a:lnTo>
                      <a:pt x="1939" y="2596"/>
                    </a:lnTo>
                    <a:lnTo>
                      <a:pt x="2007" y="2528"/>
                    </a:lnTo>
                    <a:lnTo>
                      <a:pt x="2076" y="2459"/>
                    </a:lnTo>
                    <a:lnTo>
                      <a:pt x="2147" y="2392"/>
                    </a:lnTo>
                    <a:lnTo>
                      <a:pt x="2219" y="2324"/>
                    </a:lnTo>
                    <a:lnTo>
                      <a:pt x="2010" y="2206"/>
                    </a:lnTo>
                    <a:lnTo>
                      <a:pt x="1917" y="2291"/>
                    </a:lnTo>
                    <a:lnTo>
                      <a:pt x="1824" y="2378"/>
                    </a:lnTo>
                    <a:lnTo>
                      <a:pt x="1732" y="2464"/>
                    </a:lnTo>
                    <a:lnTo>
                      <a:pt x="1642" y="2552"/>
                    </a:lnTo>
                    <a:lnTo>
                      <a:pt x="1554" y="2640"/>
                    </a:lnTo>
                    <a:lnTo>
                      <a:pt x="1466" y="2730"/>
                    </a:lnTo>
                    <a:lnTo>
                      <a:pt x="1381" y="2819"/>
                    </a:lnTo>
                    <a:lnTo>
                      <a:pt x="1298" y="2910"/>
                    </a:lnTo>
                    <a:lnTo>
                      <a:pt x="1216" y="3001"/>
                    </a:lnTo>
                    <a:lnTo>
                      <a:pt x="1136" y="3091"/>
                    </a:lnTo>
                    <a:lnTo>
                      <a:pt x="1059" y="3183"/>
                    </a:lnTo>
                    <a:lnTo>
                      <a:pt x="983" y="3275"/>
                    </a:lnTo>
                    <a:lnTo>
                      <a:pt x="909" y="3367"/>
                    </a:lnTo>
                    <a:lnTo>
                      <a:pt x="838" y="3459"/>
                    </a:lnTo>
                    <a:lnTo>
                      <a:pt x="769" y="3551"/>
                    </a:lnTo>
                    <a:lnTo>
                      <a:pt x="703" y="3643"/>
                    </a:lnTo>
                    <a:lnTo>
                      <a:pt x="638" y="3735"/>
                    </a:lnTo>
                    <a:lnTo>
                      <a:pt x="577" y="3827"/>
                    </a:lnTo>
                    <a:lnTo>
                      <a:pt x="518" y="3919"/>
                    </a:lnTo>
                    <a:lnTo>
                      <a:pt x="462" y="4009"/>
                    </a:lnTo>
                    <a:lnTo>
                      <a:pt x="409" y="4100"/>
                    </a:lnTo>
                    <a:lnTo>
                      <a:pt x="358" y="4191"/>
                    </a:lnTo>
                    <a:lnTo>
                      <a:pt x="310" y="4280"/>
                    </a:lnTo>
                    <a:lnTo>
                      <a:pt x="267" y="4370"/>
                    </a:lnTo>
                    <a:lnTo>
                      <a:pt x="225" y="4458"/>
                    </a:lnTo>
                    <a:lnTo>
                      <a:pt x="187" y="4547"/>
                    </a:lnTo>
                    <a:lnTo>
                      <a:pt x="152" y="4633"/>
                    </a:lnTo>
                    <a:lnTo>
                      <a:pt x="121" y="4720"/>
                    </a:lnTo>
                    <a:lnTo>
                      <a:pt x="93" y="4805"/>
                    </a:lnTo>
                    <a:lnTo>
                      <a:pt x="69" y="4889"/>
                    </a:lnTo>
                    <a:lnTo>
                      <a:pt x="48" y="4972"/>
                    </a:lnTo>
                    <a:lnTo>
                      <a:pt x="31" y="5054"/>
                    </a:lnTo>
                    <a:lnTo>
                      <a:pt x="8" y="5212"/>
                    </a:lnTo>
                    <a:lnTo>
                      <a:pt x="0" y="5364"/>
                    </a:lnTo>
                    <a:lnTo>
                      <a:pt x="7" y="5506"/>
                    </a:lnTo>
                    <a:lnTo>
                      <a:pt x="26" y="5642"/>
                    </a:lnTo>
                    <a:lnTo>
                      <a:pt x="60" y="5768"/>
                    </a:lnTo>
                    <a:lnTo>
                      <a:pt x="107" y="5884"/>
                    </a:lnTo>
                    <a:lnTo>
                      <a:pt x="168" y="5993"/>
                    </a:lnTo>
                    <a:lnTo>
                      <a:pt x="241" y="6092"/>
                    </a:lnTo>
                    <a:lnTo>
                      <a:pt x="328" y="6181"/>
                    </a:lnTo>
                    <a:lnTo>
                      <a:pt x="427" y="6260"/>
                    </a:lnTo>
                    <a:lnTo>
                      <a:pt x="538" y="6328"/>
                    </a:lnTo>
                    <a:lnTo>
                      <a:pt x="661" y="6387"/>
                    </a:lnTo>
                    <a:lnTo>
                      <a:pt x="795" y="6434"/>
                    </a:lnTo>
                    <a:lnTo>
                      <a:pt x="941" y="6470"/>
                    </a:lnTo>
                    <a:lnTo>
                      <a:pt x="1098" y="6495"/>
                    </a:lnTo>
                    <a:lnTo>
                      <a:pt x="1265" y="6507"/>
                    </a:lnTo>
                    <a:lnTo>
                      <a:pt x="1444" y="6508"/>
                    </a:lnTo>
                    <a:lnTo>
                      <a:pt x="1632" y="6497"/>
                    </a:lnTo>
                    <a:lnTo>
                      <a:pt x="1831" y="6473"/>
                    </a:lnTo>
                    <a:lnTo>
                      <a:pt x="2040" y="6436"/>
                    </a:lnTo>
                    <a:lnTo>
                      <a:pt x="2257" y="6386"/>
                    </a:lnTo>
                    <a:lnTo>
                      <a:pt x="2485" y="6322"/>
                    </a:lnTo>
                    <a:lnTo>
                      <a:pt x="2721" y="6245"/>
                    </a:lnTo>
                    <a:lnTo>
                      <a:pt x="2965" y="6153"/>
                    </a:lnTo>
                    <a:lnTo>
                      <a:pt x="3218" y="6047"/>
                    </a:lnTo>
                    <a:lnTo>
                      <a:pt x="3479" y="5926"/>
                    </a:lnTo>
                    <a:lnTo>
                      <a:pt x="3748" y="5790"/>
                    </a:lnTo>
                    <a:lnTo>
                      <a:pt x="4024" y="5640"/>
                    </a:lnTo>
                    <a:lnTo>
                      <a:pt x="4308" y="5474"/>
                    </a:lnTo>
                    <a:lnTo>
                      <a:pt x="4600" y="5291"/>
                    </a:lnTo>
                    <a:lnTo>
                      <a:pt x="4897" y="5093"/>
                    </a:lnTo>
                    <a:lnTo>
                      <a:pt x="5202" y="4878"/>
                    </a:lnTo>
                    <a:lnTo>
                      <a:pt x="5500" y="4656"/>
                    </a:lnTo>
                    <a:lnTo>
                      <a:pt x="5781" y="4434"/>
                    </a:lnTo>
                    <a:lnTo>
                      <a:pt x="6045" y="4215"/>
                    </a:lnTo>
                    <a:lnTo>
                      <a:pt x="6292" y="3996"/>
                    </a:lnTo>
                    <a:lnTo>
                      <a:pt x="6521" y="3780"/>
                    </a:lnTo>
                    <a:lnTo>
                      <a:pt x="6733" y="3567"/>
                    </a:lnTo>
                    <a:lnTo>
                      <a:pt x="6929" y="3356"/>
                    </a:lnTo>
                    <a:lnTo>
                      <a:pt x="7108" y="3148"/>
                    </a:lnTo>
                    <a:lnTo>
                      <a:pt x="7272" y="2944"/>
                    </a:lnTo>
                    <a:lnTo>
                      <a:pt x="7418" y="2744"/>
                    </a:lnTo>
                    <a:lnTo>
                      <a:pt x="7549" y="2548"/>
                    </a:lnTo>
                    <a:lnTo>
                      <a:pt x="7665" y="2357"/>
                    </a:lnTo>
                    <a:lnTo>
                      <a:pt x="7764" y="2170"/>
                    </a:lnTo>
                    <a:lnTo>
                      <a:pt x="7850" y="1989"/>
                    </a:lnTo>
                    <a:lnTo>
                      <a:pt x="7918" y="1813"/>
                    </a:lnTo>
                    <a:lnTo>
                      <a:pt x="7973" y="1643"/>
                    </a:lnTo>
                    <a:lnTo>
                      <a:pt x="8014" y="1481"/>
                    </a:lnTo>
                    <a:lnTo>
                      <a:pt x="8039" y="1323"/>
                    </a:lnTo>
                    <a:lnTo>
                      <a:pt x="8050" y="1174"/>
                    </a:lnTo>
                    <a:lnTo>
                      <a:pt x="8046" y="1030"/>
                    </a:lnTo>
                    <a:lnTo>
                      <a:pt x="8029" y="896"/>
                    </a:lnTo>
                    <a:lnTo>
                      <a:pt x="7998" y="769"/>
                    </a:lnTo>
                    <a:lnTo>
                      <a:pt x="7953" y="651"/>
                    </a:lnTo>
                    <a:lnTo>
                      <a:pt x="7896" y="541"/>
                    </a:lnTo>
                    <a:lnTo>
                      <a:pt x="7825" y="440"/>
                    </a:lnTo>
                    <a:lnTo>
                      <a:pt x="7741" y="350"/>
                    </a:lnTo>
                    <a:lnTo>
                      <a:pt x="7644" y="268"/>
                    </a:lnTo>
                    <a:lnTo>
                      <a:pt x="7535" y="196"/>
                    </a:lnTo>
                    <a:lnTo>
                      <a:pt x="7414" y="135"/>
                    </a:lnTo>
                    <a:lnTo>
                      <a:pt x="7279" y="85"/>
                    </a:lnTo>
                    <a:lnTo>
                      <a:pt x="7134" y="46"/>
                    </a:lnTo>
                    <a:lnTo>
                      <a:pt x="697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2" tIns="60950" rIns="121902" bIns="60950" numCol="1" anchor="t" anchorCtr="0" compatLnSpc="1">
                <a:prstTxWarp prst="textNoShape">
                  <a:avLst/>
                </a:prstTxWarp>
              </a:bodyPr>
              <a:lstStyle/>
              <a:p>
                <a:endParaRPr lang="ru-RU" sz="2400"/>
              </a:p>
            </p:txBody>
          </p:sp>
          <p:sp>
            <p:nvSpPr>
              <p:cNvPr id="17" name="Freeform 8">
                <a:extLst>
                  <a:ext uri="{FF2B5EF4-FFF2-40B4-BE49-F238E27FC236}">
                    <a16:creationId xmlns:a16="http://schemas.microsoft.com/office/drawing/2014/main" id="{7B35AE96-6641-42DA-A5EA-5235FF38C819}"/>
                  </a:ext>
                </a:extLst>
              </p:cNvPr>
              <p:cNvSpPr>
                <a:spLocks/>
              </p:cNvSpPr>
              <p:nvPr/>
            </p:nvSpPr>
            <p:spPr bwMode="auto">
              <a:xfrm>
                <a:off x="11860213" y="6102350"/>
                <a:ext cx="2197100" cy="1754188"/>
              </a:xfrm>
              <a:custGeom>
                <a:avLst/>
                <a:gdLst>
                  <a:gd name="T0" fmla="*/ 50 w 4152"/>
                  <a:gd name="T1" fmla="*/ 3042 h 3314"/>
                  <a:gd name="T2" fmla="*/ 199 w 4152"/>
                  <a:gd name="T3" fmla="*/ 3207 h 3314"/>
                  <a:gd name="T4" fmla="*/ 434 w 4152"/>
                  <a:gd name="T5" fmla="*/ 3297 h 3314"/>
                  <a:gd name="T6" fmla="*/ 745 w 4152"/>
                  <a:gd name="T7" fmla="*/ 3310 h 3314"/>
                  <a:gd name="T8" fmla="*/ 1121 w 4152"/>
                  <a:gd name="T9" fmla="*/ 3242 h 3314"/>
                  <a:gd name="T10" fmla="*/ 1550 w 4152"/>
                  <a:gd name="T11" fmla="*/ 3095 h 3314"/>
                  <a:gd name="T12" fmla="*/ 2023 w 4152"/>
                  <a:gd name="T13" fmla="*/ 2865 h 3314"/>
                  <a:gd name="T14" fmla="*/ 2527 w 4152"/>
                  <a:gd name="T15" fmla="*/ 2550 h 3314"/>
                  <a:gd name="T16" fmla="*/ 3024 w 4152"/>
                  <a:gd name="T17" fmla="*/ 2173 h 3314"/>
                  <a:gd name="T18" fmla="*/ 3435 w 4152"/>
                  <a:gd name="T19" fmla="*/ 1792 h 3314"/>
                  <a:gd name="T20" fmla="*/ 3755 w 4152"/>
                  <a:gd name="T21" fmla="*/ 1420 h 3314"/>
                  <a:gd name="T22" fmla="*/ 3983 w 4152"/>
                  <a:gd name="T23" fmla="*/ 1070 h 3314"/>
                  <a:gd name="T24" fmla="*/ 4115 w 4152"/>
                  <a:gd name="T25" fmla="*/ 750 h 3314"/>
                  <a:gd name="T26" fmla="*/ 4152 w 4152"/>
                  <a:gd name="T27" fmla="*/ 473 h 3314"/>
                  <a:gd name="T28" fmla="*/ 4091 w 4152"/>
                  <a:gd name="T29" fmla="*/ 249 h 3314"/>
                  <a:gd name="T30" fmla="*/ 3929 w 4152"/>
                  <a:gd name="T31" fmla="*/ 91 h 3314"/>
                  <a:gd name="T32" fmla="*/ 3759 w 4152"/>
                  <a:gd name="T33" fmla="*/ 24 h 3314"/>
                  <a:gd name="T34" fmla="*/ 3584 w 4152"/>
                  <a:gd name="T35" fmla="*/ 1 h 3314"/>
                  <a:gd name="T36" fmla="*/ 3386 w 4152"/>
                  <a:gd name="T37" fmla="*/ 8 h 3314"/>
                  <a:gd name="T38" fmla="*/ 3168 w 4152"/>
                  <a:gd name="T39" fmla="*/ 41 h 3314"/>
                  <a:gd name="T40" fmla="*/ 2935 w 4152"/>
                  <a:gd name="T41" fmla="*/ 102 h 3314"/>
                  <a:gd name="T42" fmla="*/ 2690 w 4152"/>
                  <a:gd name="T43" fmla="*/ 186 h 3314"/>
                  <a:gd name="T44" fmla="*/ 2435 w 4152"/>
                  <a:gd name="T45" fmla="*/ 292 h 3314"/>
                  <a:gd name="T46" fmla="*/ 2176 w 4152"/>
                  <a:gd name="T47" fmla="*/ 417 h 3314"/>
                  <a:gd name="T48" fmla="*/ 2314 w 4152"/>
                  <a:gd name="T49" fmla="*/ 706 h 3314"/>
                  <a:gd name="T50" fmla="*/ 2450 w 4152"/>
                  <a:gd name="T51" fmla="*/ 657 h 3314"/>
                  <a:gd name="T52" fmla="*/ 2577 w 4152"/>
                  <a:gd name="T53" fmla="*/ 621 h 3314"/>
                  <a:gd name="T54" fmla="*/ 2699 w 4152"/>
                  <a:gd name="T55" fmla="*/ 597 h 3314"/>
                  <a:gd name="T56" fmla="*/ 2809 w 4152"/>
                  <a:gd name="T57" fmla="*/ 587 h 3314"/>
                  <a:gd name="T58" fmla="*/ 2907 w 4152"/>
                  <a:gd name="T59" fmla="*/ 592 h 3314"/>
                  <a:gd name="T60" fmla="*/ 2994 w 4152"/>
                  <a:gd name="T61" fmla="*/ 612 h 3314"/>
                  <a:gd name="T62" fmla="*/ 3065 w 4152"/>
                  <a:gd name="T63" fmla="*/ 648 h 3314"/>
                  <a:gd name="T64" fmla="*/ 3142 w 4152"/>
                  <a:gd name="T65" fmla="*/ 741 h 3314"/>
                  <a:gd name="T66" fmla="*/ 3167 w 4152"/>
                  <a:gd name="T67" fmla="*/ 866 h 3314"/>
                  <a:gd name="T68" fmla="*/ 3140 w 4152"/>
                  <a:gd name="T69" fmla="*/ 1019 h 3314"/>
                  <a:gd name="T70" fmla="*/ 3064 w 4152"/>
                  <a:gd name="T71" fmla="*/ 1192 h 3314"/>
                  <a:gd name="T72" fmla="*/ 2939 w 4152"/>
                  <a:gd name="T73" fmla="*/ 1381 h 3314"/>
                  <a:gd name="T74" fmla="*/ 2771 w 4152"/>
                  <a:gd name="T75" fmla="*/ 1579 h 3314"/>
                  <a:gd name="T76" fmla="*/ 2561 w 4152"/>
                  <a:gd name="T77" fmla="*/ 1780 h 3314"/>
                  <a:gd name="T78" fmla="*/ 2310 w 4152"/>
                  <a:gd name="T79" fmla="*/ 1979 h 3314"/>
                  <a:gd name="T80" fmla="*/ 2043 w 4152"/>
                  <a:gd name="T81" fmla="*/ 2156 h 3314"/>
                  <a:gd name="T82" fmla="*/ 1786 w 4152"/>
                  <a:gd name="T83" fmla="*/ 2294 h 3314"/>
                  <a:gd name="T84" fmla="*/ 1546 w 4152"/>
                  <a:gd name="T85" fmla="*/ 2392 h 3314"/>
                  <a:gd name="T86" fmla="*/ 1328 w 4152"/>
                  <a:gd name="T87" fmla="*/ 2451 h 3314"/>
                  <a:gd name="T88" fmla="*/ 1139 w 4152"/>
                  <a:gd name="T89" fmla="*/ 2469 h 3314"/>
                  <a:gd name="T90" fmla="*/ 986 w 4152"/>
                  <a:gd name="T91" fmla="*/ 2448 h 3314"/>
                  <a:gd name="T92" fmla="*/ 874 w 4152"/>
                  <a:gd name="T93" fmla="*/ 2386 h 3314"/>
                  <a:gd name="T94" fmla="*/ 811 w 4152"/>
                  <a:gd name="T95" fmla="*/ 2283 h 3314"/>
                  <a:gd name="T96" fmla="*/ 799 w 4152"/>
                  <a:gd name="T97" fmla="*/ 2209 h 3314"/>
                  <a:gd name="T98" fmla="*/ 803 w 4152"/>
                  <a:gd name="T99" fmla="*/ 2127 h 3314"/>
                  <a:gd name="T100" fmla="*/ 825 w 4152"/>
                  <a:gd name="T101" fmla="*/ 2039 h 3314"/>
                  <a:gd name="T102" fmla="*/ 862 w 4152"/>
                  <a:gd name="T103" fmla="*/ 1945 h 3314"/>
                  <a:gd name="T104" fmla="*/ 913 w 4152"/>
                  <a:gd name="T105" fmla="*/ 1846 h 3314"/>
                  <a:gd name="T106" fmla="*/ 979 w 4152"/>
                  <a:gd name="T107" fmla="*/ 1743 h 3314"/>
                  <a:gd name="T108" fmla="*/ 1145 w 4152"/>
                  <a:gd name="T109" fmla="*/ 1531 h 3314"/>
                  <a:gd name="T110" fmla="*/ 715 w 4152"/>
                  <a:gd name="T111" fmla="*/ 1521 h 3314"/>
                  <a:gd name="T112" fmla="*/ 536 w 4152"/>
                  <a:gd name="T113" fmla="*/ 1722 h 3314"/>
                  <a:gd name="T114" fmla="*/ 378 w 4152"/>
                  <a:gd name="T115" fmla="*/ 1923 h 3314"/>
                  <a:gd name="T116" fmla="*/ 245 w 4152"/>
                  <a:gd name="T117" fmla="*/ 2121 h 3314"/>
                  <a:gd name="T118" fmla="*/ 137 w 4152"/>
                  <a:gd name="T119" fmla="*/ 2313 h 3314"/>
                  <a:gd name="T120" fmla="*/ 59 w 4152"/>
                  <a:gd name="T121" fmla="*/ 2498 h 3314"/>
                  <a:gd name="T122" fmla="*/ 12 w 4152"/>
                  <a:gd name="T123" fmla="*/ 2672 h 3314"/>
                  <a:gd name="T124" fmla="*/ 0 w 4152"/>
                  <a:gd name="T125" fmla="*/ 2831 h 3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52" h="3314">
                    <a:moveTo>
                      <a:pt x="2" y="2868"/>
                    </a:moveTo>
                    <a:lnTo>
                      <a:pt x="12" y="2931"/>
                    </a:lnTo>
                    <a:lnTo>
                      <a:pt x="27" y="2989"/>
                    </a:lnTo>
                    <a:lnTo>
                      <a:pt x="50" y="3042"/>
                    </a:lnTo>
                    <a:lnTo>
                      <a:pt x="78" y="3090"/>
                    </a:lnTo>
                    <a:lnTo>
                      <a:pt x="112" y="3134"/>
                    </a:lnTo>
                    <a:lnTo>
                      <a:pt x="153" y="3173"/>
                    </a:lnTo>
                    <a:lnTo>
                      <a:pt x="199" y="3207"/>
                    </a:lnTo>
                    <a:lnTo>
                      <a:pt x="250" y="3237"/>
                    </a:lnTo>
                    <a:lnTo>
                      <a:pt x="306" y="3262"/>
                    </a:lnTo>
                    <a:lnTo>
                      <a:pt x="367" y="3283"/>
                    </a:lnTo>
                    <a:lnTo>
                      <a:pt x="434" y="3297"/>
                    </a:lnTo>
                    <a:lnTo>
                      <a:pt x="505" y="3308"/>
                    </a:lnTo>
                    <a:lnTo>
                      <a:pt x="581" y="3313"/>
                    </a:lnTo>
                    <a:lnTo>
                      <a:pt x="661" y="3314"/>
                    </a:lnTo>
                    <a:lnTo>
                      <a:pt x="745" y="3310"/>
                    </a:lnTo>
                    <a:lnTo>
                      <a:pt x="833" y="3300"/>
                    </a:lnTo>
                    <a:lnTo>
                      <a:pt x="925" y="3286"/>
                    </a:lnTo>
                    <a:lnTo>
                      <a:pt x="1021" y="3267"/>
                    </a:lnTo>
                    <a:lnTo>
                      <a:pt x="1121" y="3242"/>
                    </a:lnTo>
                    <a:lnTo>
                      <a:pt x="1224" y="3214"/>
                    </a:lnTo>
                    <a:lnTo>
                      <a:pt x="1330" y="3179"/>
                    </a:lnTo>
                    <a:lnTo>
                      <a:pt x="1439" y="3139"/>
                    </a:lnTo>
                    <a:lnTo>
                      <a:pt x="1550" y="3095"/>
                    </a:lnTo>
                    <a:lnTo>
                      <a:pt x="1665" y="3045"/>
                    </a:lnTo>
                    <a:lnTo>
                      <a:pt x="1782" y="2991"/>
                    </a:lnTo>
                    <a:lnTo>
                      <a:pt x="1902" y="2930"/>
                    </a:lnTo>
                    <a:lnTo>
                      <a:pt x="2023" y="2865"/>
                    </a:lnTo>
                    <a:lnTo>
                      <a:pt x="2147" y="2794"/>
                    </a:lnTo>
                    <a:lnTo>
                      <a:pt x="2273" y="2719"/>
                    </a:lnTo>
                    <a:lnTo>
                      <a:pt x="2399" y="2637"/>
                    </a:lnTo>
                    <a:lnTo>
                      <a:pt x="2527" y="2550"/>
                    </a:lnTo>
                    <a:lnTo>
                      <a:pt x="2657" y="2459"/>
                    </a:lnTo>
                    <a:lnTo>
                      <a:pt x="2785" y="2364"/>
                    </a:lnTo>
                    <a:lnTo>
                      <a:pt x="2907" y="2268"/>
                    </a:lnTo>
                    <a:lnTo>
                      <a:pt x="3024" y="2173"/>
                    </a:lnTo>
                    <a:lnTo>
                      <a:pt x="3135" y="2077"/>
                    </a:lnTo>
                    <a:lnTo>
                      <a:pt x="3241" y="1982"/>
                    </a:lnTo>
                    <a:lnTo>
                      <a:pt x="3340" y="1887"/>
                    </a:lnTo>
                    <a:lnTo>
                      <a:pt x="3435" y="1792"/>
                    </a:lnTo>
                    <a:lnTo>
                      <a:pt x="3524" y="1698"/>
                    </a:lnTo>
                    <a:lnTo>
                      <a:pt x="3607" y="1604"/>
                    </a:lnTo>
                    <a:lnTo>
                      <a:pt x="3683" y="1511"/>
                    </a:lnTo>
                    <a:lnTo>
                      <a:pt x="3755" y="1420"/>
                    </a:lnTo>
                    <a:lnTo>
                      <a:pt x="3821" y="1330"/>
                    </a:lnTo>
                    <a:lnTo>
                      <a:pt x="3880" y="1241"/>
                    </a:lnTo>
                    <a:lnTo>
                      <a:pt x="3934" y="1155"/>
                    </a:lnTo>
                    <a:lnTo>
                      <a:pt x="3983" y="1070"/>
                    </a:lnTo>
                    <a:lnTo>
                      <a:pt x="4024" y="986"/>
                    </a:lnTo>
                    <a:lnTo>
                      <a:pt x="4061" y="905"/>
                    </a:lnTo>
                    <a:lnTo>
                      <a:pt x="4091" y="826"/>
                    </a:lnTo>
                    <a:lnTo>
                      <a:pt x="4115" y="750"/>
                    </a:lnTo>
                    <a:lnTo>
                      <a:pt x="4133" y="676"/>
                    </a:lnTo>
                    <a:lnTo>
                      <a:pt x="4145" y="605"/>
                    </a:lnTo>
                    <a:lnTo>
                      <a:pt x="4152" y="538"/>
                    </a:lnTo>
                    <a:lnTo>
                      <a:pt x="4152" y="473"/>
                    </a:lnTo>
                    <a:lnTo>
                      <a:pt x="4146" y="412"/>
                    </a:lnTo>
                    <a:lnTo>
                      <a:pt x="4133" y="354"/>
                    </a:lnTo>
                    <a:lnTo>
                      <a:pt x="4115" y="299"/>
                    </a:lnTo>
                    <a:lnTo>
                      <a:pt x="4091" y="249"/>
                    </a:lnTo>
                    <a:lnTo>
                      <a:pt x="4059" y="203"/>
                    </a:lnTo>
                    <a:lnTo>
                      <a:pt x="4022" y="162"/>
                    </a:lnTo>
                    <a:lnTo>
                      <a:pt x="3979" y="123"/>
                    </a:lnTo>
                    <a:lnTo>
                      <a:pt x="3929" y="91"/>
                    </a:lnTo>
                    <a:lnTo>
                      <a:pt x="3872" y="62"/>
                    </a:lnTo>
                    <a:lnTo>
                      <a:pt x="3836" y="47"/>
                    </a:lnTo>
                    <a:lnTo>
                      <a:pt x="3799" y="35"/>
                    </a:lnTo>
                    <a:lnTo>
                      <a:pt x="3759" y="24"/>
                    </a:lnTo>
                    <a:lnTo>
                      <a:pt x="3717" y="16"/>
                    </a:lnTo>
                    <a:lnTo>
                      <a:pt x="3674" y="10"/>
                    </a:lnTo>
                    <a:lnTo>
                      <a:pt x="3630" y="4"/>
                    </a:lnTo>
                    <a:lnTo>
                      <a:pt x="3584" y="1"/>
                    </a:lnTo>
                    <a:lnTo>
                      <a:pt x="3537" y="0"/>
                    </a:lnTo>
                    <a:lnTo>
                      <a:pt x="3488" y="1"/>
                    </a:lnTo>
                    <a:lnTo>
                      <a:pt x="3437" y="3"/>
                    </a:lnTo>
                    <a:lnTo>
                      <a:pt x="3386" y="8"/>
                    </a:lnTo>
                    <a:lnTo>
                      <a:pt x="3333" y="14"/>
                    </a:lnTo>
                    <a:lnTo>
                      <a:pt x="3279" y="22"/>
                    </a:lnTo>
                    <a:lnTo>
                      <a:pt x="3224" y="30"/>
                    </a:lnTo>
                    <a:lnTo>
                      <a:pt x="3168" y="41"/>
                    </a:lnTo>
                    <a:lnTo>
                      <a:pt x="3112" y="55"/>
                    </a:lnTo>
                    <a:lnTo>
                      <a:pt x="3054" y="69"/>
                    </a:lnTo>
                    <a:lnTo>
                      <a:pt x="2995" y="84"/>
                    </a:lnTo>
                    <a:lnTo>
                      <a:pt x="2935" y="102"/>
                    </a:lnTo>
                    <a:lnTo>
                      <a:pt x="2875" y="120"/>
                    </a:lnTo>
                    <a:lnTo>
                      <a:pt x="2813" y="141"/>
                    </a:lnTo>
                    <a:lnTo>
                      <a:pt x="2752" y="162"/>
                    </a:lnTo>
                    <a:lnTo>
                      <a:pt x="2690" y="186"/>
                    </a:lnTo>
                    <a:lnTo>
                      <a:pt x="2627" y="210"/>
                    </a:lnTo>
                    <a:lnTo>
                      <a:pt x="2563" y="236"/>
                    </a:lnTo>
                    <a:lnTo>
                      <a:pt x="2500" y="262"/>
                    </a:lnTo>
                    <a:lnTo>
                      <a:pt x="2435" y="292"/>
                    </a:lnTo>
                    <a:lnTo>
                      <a:pt x="2371" y="321"/>
                    </a:lnTo>
                    <a:lnTo>
                      <a:pt x="2306" y="352"/>
                    </a:lnTo>
                    <a:lnTo>
                      <a:pt x="2242" y="385"/>
                    </a:lnTo>
                    <a:lnTo>
                      <a:pt x="2176" y="417"/>
                    </a:lnTo>
                    <a:lnTo>
                      <a:pt x="2112" y="452"/>
                    </a:lnTo>
                    <a:lnTo>
                      <a:pt x="2175" y="766"/>
                    </a:lnTo>
                    <a:lnTo>
                      <a:pt x="2245" y="734"/>
                    </a:lnTo>
                    <a:lnTo>
                      <a:pt x="2314" y="706"/>
                    </a:lnTo>
                    <a:lnTo>
                      <a:pt x="2349" y="693"/>
                    </a:lnTo>
                    <a:lnTo>
                      <a:pt x="2383" y="680"/>
                    </a:lnTo>
                    <a:lnTo>
                      <a:pt x="2416" y="668"/>
                    </a:lnTo>
                    <a:lnTo>
                      <a:pt x="2450" y="657"/>
                    </a:lnTo>
                    <a:lnTo>
                      <a:pt x="2482" y="647"/>
                    </a:lnTo>
                    <a:lnTo>
                      <a:pt x="2514" y="637"/>
                    </a:lnTo>
                    <a:lnTo>
                      <a:pt x="2547" y="628"/>
                    </a:lnTo>
                    <a:lnTo>
                      <a:pt x="2577" y="621"/>
                    </a:lnTo>
                    <a:lnTo>
                      <a:pt x="2609" y="613"/>
                    </a:lnTo>
                    <a:lnTo>
                      <a:pt x="2639" y="606"/>
                    </a:lnTo>
                    <a:lnTo>
                      <a:pt x="2669" y="601"/>
                    </a:lnTo>
                    <a:lnTo>
                      <a:pt x="2699" y="597"/>
                    </a:lnTo>
                    <a:lnTo>
                      <a:pt x="2727" y="593"/>
                    </a:lnTo>
                    <a:lnTo>
                      <a:pt x="2754" y="590"/>
                    </a:lnTo>
                    <a:lnTo>
                      <a:pt x="2782" y="588"/>
                    </a:lnTo>
                    <a:lnTo>
                      <a:pt x="2809" y="587"/>
                    </a:lnTo>
                    <a:lnTo>
                      <a:pt x="2834" y="587"/>
                    </a:lnTo>
                    <a:lnTo>
                      <a:pt x="2859" y="588"/>
                    </a:lnTo>
                    <a:lnTo>
                      <a:pt x="2884" y="589"/>
                    </a:lnTo>
                    <a:lnTo>
                      <a:pt x="2907" y="592"/>
                    </a:lnTo>
                    <a:lnTo>
                      <a:pt x="2930" y="595"/>
                    </a:lnTo>
                    <a:lnTo>
                      <a:pt x="2952" y="600"/>
                    </a:lnTo>
                    <a:lnTo>
                      <a:pt x="2973" y="605"/>
                    </a:lnTo>
                    <a:lnTo>
                      <a:pt x="2994" y="612"/>
                    </a:lnTo>
                    <a:lnTo>
                      <a:pt x="3012" y="619"/>
                    </a:lnTo>
                    <a:lnTo>
                      <a:pt x="3031" y="628"/>
                    </a:lnTo>
                    <a:lnTo>
                      <a:pt x="3048" y="637"/>
                    </a:lnTo>
                    <a:lnTo>
                      <a:pt x="3065" y="648"/>
                    </a:lnTo>
                    <a:lnTo>
                      <a:pt x="3089" y="668"/>
                    </a:lnTo>
                    <a:lnTo>
                      <a:pt x="3111" y="691"/>
                    </a:lnTo>
                    <a:lnTo>
                      <a:pt x="3128" y="715"/>
                    </a:lnTo>
                    <a:lnTo>
                      <a:pt x="3142" y="741"/>
                    </a:lnTo>
                    <a:lnTo>
                      <a:pt x="3154" y="769"/>
                    </a:lnTo>
                    <a:lnTo>
                      <a:pt x="3162" y="800"/>
                    </a:lnTo>
                    <a:lnTo>
                      <a:pt x="3166" y="833"/>
                    </a:lnTo>
                    <a:lnTo>
                      <a:pt x="3167" y="866"/>
                    </a:lnTo>
                    <a:lnTo>
                      <a:pt x="3165" y="902"/>
                    </a:lnTo>
                    <a:lnTo>
                      <a:pt x="3160" y="940"/>
                    </a:lnTo>
                    <a:lnTo>
                      <a:pt x="3151" y="979"/>
                    </a:lnTo>
                    <a:lnTo>
                      <a:pt x="3140" y="1019"/>
                    </a:lnTo>
                    <a:lnTo>
                      <a:pt x="3125" y="1061"/>
                    </a:lnTo>
                    <a:lnTo>
                      <a:pt x="3107" y="1104"/>
                    </a:lnTo>
                    <a:lnTo>
                      <a:pt x="3087" y="1147"/>
                    </a:lnTo>
                    <a:lnTo>
                      <a:pt x="3064" y="1192"/>
                    </a:lnTo>
                    <a:lnTo>
                      <a:pt x="3036" y="1239"/>
                    </a:lnTo>
                    <a:lnTo>
                      <a:pt x="3007" y="1285"/>
                    </a:lnTo>
                    <a:lnTo>
                      <a:pt x="2975" y="1333"/>
                    </a:lnTo>
                    <a:lnTo>
                      <a:pt x="2939" y="1381"/>
                    </a:lnTo>
                    <a:lnTo>
                      <a:pt x="2902" y="1430"/>
                    </a:lnTo>
                    <a:lnTo>
                      <a:pt x="2860" y="1479"/>
                    </a:lnTo>
                    <a:lnTo>
                      <a:pt x="2818" y="1529"/>
                    </a:lnTo>
                    <a:lnTo>
                      <a:pt x="2771" y="1579"/>
                    </a:lnTo>
                    <a:lnTo>
                      <a:pt x="2723" y="1629"/>
                    </a:lnTo>
                    <a:lnTo>
                      <a:pt x="2671" y="1679"/>
                    </a:lnTo>
                    <a:lnTo>
                      <a:pt x="2617" y="1730"/>
                    </a:lnTo>
                    <a:lnTo>
                      <a:pt x="2561" y="1780"/>
                    </a:lnTo>
                    <a:lnTo>
                      <a:pt x="2502" y="1830"/>
                    </a:lnTo>
                    <a:lnTo>
                      <a:pt x="2440" y="1881"/>
                    </a:lnTo>
                    <a:lnTo>
                      <a:pt x="2376" y="1930"/>
                    </a:lnTo>
                    <a:lnTo>
                      <a:pt x="2310" y="1979"/>
                    </a:lnTo>
                    <a:lnTo>
                      <a:pt x="2243" y="2027"/>
                    </a:lnTo>
                    <a:lnTo>
                      <a:pt x="2175" y="2072"/>
                    </a:lnTo>
                    <a:lnTo>
                      <a:pt x="2109" y="2115"/>
                    </a:lnTo>
                    <a:lnTo>
                      <a:pt x="2043" y="2156"/>
                    </a:lnTo>
                    <a:lnTo>
                      <a:pt x="1977" y="2194"/>
                    </a:lnTo>
                    <a:lnTo>
                      <a:pt x="1913" y="2229"/>
                    </a:lnTo>
                    <a:lnTo>
                      <a:pt x="1850" y="2263"/>
                    </a:lnTo>
                    <a:lnTo>
                      <a:pt x="1786" y="2294"/>
                    </a:lnTo>
                    <a:lnTo>
                      <a:pt x="1724" y="2322"/>
                    </a:lnTo>
                    <a:lnTo>
                      <a:pt x="1664" y="2347"/>
                    </a:lnTo>
                    <a:lnTo>
                      <a:pt x="1604" y="2371"/>
                    </a:lnTo>
                    <a:lnTo>
                      <a:pt x="1546" y="2392"/>
                    </a:lnTo>
                    <a:lnTo>
                      <a:pt x="1489" y="2410"/>
                    </a:lnTo>
                    <a:lnTo>
                      <a:pt x="1434" y="2426"/>
                    </a:lnTo>
                    <a:lnTo>
                      <a:pt x="1381" y="2440"/>
                    </a:lnTo>
                    <a:lnTo>
                      <a:pt x="1328" y="2451"/>
                    </a:lnTo>
                    <a:lnTo>
                      <a:pt x="1278" y="2459"/>
                    </a:lnTo>
                    <a:lnTo>
                      <a:pt x="1230" y="2465"/>
                    </a:lnTo>
                    <a:lnTo>
                      <a:pt x="1184" y="2468"/>
                    </a:lnTo>
                    <a:lnTo>
                      <a:pt x="1139" y="2469"/>
                    </a:lnTo>
                    <a:lnTo>
                      <a:pt x="1098" y="2468"/>
                    </a:lnTo>
                    <a:lnTo>
                      <a:pt x="1059" y="2464"/>
                    </a:lnTo>
                    <a:lnTo>
                      <a:pt x="1021" y="2457"/>
                    </a:lnTo>
                    <a:lnTo>
                      <a:pt x="986" y="2448"/>
                    </a:lnTo>
                    <a:lnTo>
                      <a:pt x="954" y="2437"/>
                    </a:lnTo>
                    <a:lnTo>
                      <a:pt x="925" y="2423"/>
                    </a:lnTo>
                    <a:lnTo>
                      <a:pt x="898" y="2405"/>
                    </a:lnTo>
                    <a:lnTo>
                      <a:pt x="874" y="2386"/>
                    </a:lnTo>
                    <a:lnTo>
                      <a:pt x="853" y="2364"/>
                    </a:lnTo>
                    <a:lnTo>
                      <a:pt x="836" y="2339"/>
                    </a:lnTo>
                    <a:lnTo>
                      <a:pt x="821" y="2312"/>
                    </a:lnTo>
                    <a:lnTo>
                      <a:pt x="811" y="2283"/>
                    </a:lnTo>
                    <a:lnTo>
                      <a:pt x="805" y="2265"/>
                    </a:lnTo>
                    <a:lnTo>
                      <a:pt x="802" y="2247"/>
                    </a:lnTo>
                    <a:lnTo>
                      <a:pt x="800" y="2228"/>
                    </a:lnTo>
                    <a:lnTo>
                      <a:pt x="799" y="2209"/>
                    </a:lnTo>
                    <a:lnTo>
                      <a:pt x="797" y="2190"/>
                    </a:lnTo>
                    <a:lnTo>
                      <a:pt x="799" y="2169"/>
                    </a:lnTo>
                    <a:lnTo>
                      <a:pt x="801" y="2149"/>
                    </a:lnTo>
                    <a:lnTo>
                      <a:pt x="803" y="2127"/>
                    </a:lnTo>
                    <a:lnTo>
                      <a:pt x="807" y="2107"/>
                    </a:lnTo>
                    <a:lnTo>
                      <a:pt x="812" y="2084"/>
                    </a:lnTo>
                    <a:lnTo>
                      <a:pt x="818" y="2062"/>
                    </a:lnTo>
                    <a:lnTo>
                      <a:pt x="825" y="2039"/>
                    </a:lnTo>
                    <a:lnTo>
                      <a:pt x="832" y="2016"/>
                    </a:lnTo>
                    <a:lnTo>
                      <a:pt x="841" y="1993"/>
                    </a:lnTo>
                    <a:lnTo>
                      <a:pt x="851" y="1969"/>
                    </a:lnTo>
                    <a:lnTo>
                      <a:pt x="862" y="1945"/>
                    </a:lnTo>
                    <a:lnTo>
                      <a:pt x="874" y="1921"/>
                    </a:lnTo>
                    <a:lnTo>
                      <a:pt x="886" y="1896"/>
                    </a:lnTo>
                    <a:lnTo>
                      <a:pt x="899" y="1871"/>
                    </a:lnTo>
                    <a:lnTo>
                      <a:pt x="913" y="1846"/>
                    </a:lnTo>
                    <a:lnTo>
                      <a:pt x="929" y="1820"/>
                    </a:lnTo>
                    <a:lnTo>
                      <a:pt x="945" y="1794"/>
                    </a:lnTo>
                    <a:lnTo>
                      <a:pt x="961" y="1769"/>
                    </a:lnTo>
                    <a:lnTo>
                      <a:pt x="979" y="1743"/>
                    </a:lnTo>
                    <a:lnTo>
                      <a:pt x="1016" y="1690"/>
                    </a:lnTo>
                    <a:lnTo>
                      <a:pt x="1056" y="1638"/>
                    </a:lnTo>
                    <a:lnTo>
                      <a:pt x="1099" y="1584"/>
                    </a:lnTo>
                    <a:lnTo>
                      <a:pt x="1145" y="1531"/>
                    </a:lnTo>
                    <a:lnTo>
                      <a:pt x="863" y="1371"/>
                    </a:lnTo>
                    <a:lnTo>
                      <a:pt x="813" y="1422"/>
                    </a:lnTo>
                    <a:lnTo>
                      <a:pt x="764" y="1471"/>
                    </a:lnTo>
                    <a:lnTo>
                      <a:pt x="715" y="1521"/>
                    </a:lnTo>
                    <a:lnTo>
                      <a:pt x="668" y="1571"/>
                    </a:lnTo>
                    <a:lnTo>
                      <a:pt x="624" y="1622"/>
                    </a:lnTo>
                    <a:lnTo>
                      <a:pt x="579" y="1672"/>
                    </a:lnTo>
                    <a:lnTo>
                      <a:pt x="536" y="1722"/>
                    </a:lnTo>
                    <a:lnTo>
                      <a:pt x="495" y="1772"/>
                    </a:lnTo>
                    <a:lnTo>
                      <a:pt x="454" y="1823"/>
                    </a:lnTo>
                    <a:lnTo>
                      <a:pt x="416" y="1873"/>
                    </a:lnTo>
                    <a:lnTo>
                      <a:pt x="378" y="1923"/>
                    </a:lnTo>
                    <a:lnTo>
                      <a:pt x="343" y="1973"/>
                    </a:lnTo>
                    <a:lnTo>
                      <a:pt x="308" y="2023"/>
                    </a:lnTo>
                    <a:lnTo>
                      <a:pt x="275" y="2072"/>
                    </a:lnTo>
                    <a:lnTo>
                      <a:pt x="245" y="2121"/>
                    </a:lnTo>
                    <a:lnTo>
                      <a:pt x="215" y="2170"/>
                    </a:lnTo>
                    <a:lnTo>
                      <a:pt x="188" y="2218"/>
                    </a:lnTo>
                    <a:lnTo>
                      <a:pt x="161" y="2266"/>
                    </a:lnTo>
                    <a:lnTo>
                      <a:pt x="137" y="2313"/>
                    </a:lnTo>
                    <a:lnTo>
                      <a:pt x="115" y="2360"/>
                    </a:lnTo>
                    <a:lnTo>
                      <a:pt x="94" y="2407"/>
                    </a:lnTo>
                    <a:lnTo>
                      <a:pt x="75" y="2453"/>
                    </a:lnTo>
                    <a:lnTo>
                      <a:pt x="59" y="2498"/>
                    </a:lnTo>
                    <a:lnTo>
                      <a:pt x="45" y="2543"/>
                    </a:lnTo>
                    <a:lnTo>
                      <a:pt x="31" y="2586"/>
                    </a:lnTo>
                    <a:lnTo>
                      <a:pt x="21" y="2629"/>
                    </a:lnTo>
                    <a:lnTo>
                      <a:pt x="12" y="2672"/>
                    </a:lnTo>
                    <a:lnTo>
                      <a:pt x="5" y="2712"/>
                    </a:lnTo>
                    <a:lnTo>
                      <a:pt x="1" y="2753"/>
                    </a:lnTo>
                    <a:lnTo>
                      <a:pt x="0" y="2793"/>
                    </a:lnTo>
                    <a:lnTo>
                      <a:pt x="0" y="2831"/>
                    </a:lnTo>
                    <a:lnTo>
                      <a:pt x="2" y="28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2" tIns="60950" rIns="121902" bIns="60950" numCol="1" anchor="t" anchorCtr="0" compatLnSpc="1">
                <a:prstTxWarp prst="textNoShape">
                  <a:avLst/>
                </a:prstTxWarp>
              </a:bodyPr>
              <a:lstStyle/>
              <a:p>
                <a:endParaRPr lang="ru-RU" sz="2400"/>
              </a:p>
            </p:txBody>
          </p:sp>
        </p:grpSp>
        <p:sp>
          <p:nvSpPr>
            <p:cNvPr id="14" name="Freeform 9">
              <a:extLst>
                <a:ext uri="{FF2B5EF4-FFF2-40B4-BE49-F238E27FC236}">
                  <a16:creationId xmlns:a16="http://schemas.microsoft.com/office/drawing/2014/main" id="{6FB2C434-8F95-4BD0-B2DA-A83E784B42CD}"/>
                </a:ext>
              </a:extLst>
            </p:cNvPr>
            <p:cNvSpPr>
              <a:spLocks/>
            </p:cNvSpPr>
            <p:nvPr/>
          </p:nvSpPr>
          <p:spPr bwMode="auto">
            <a:xfrm rot="4306828">
              <a:off x="8771121" y="1519604"/>
              <a:ext cx="2378766" cy="9246290"/>
            </a:xfrm>
            <a:custGeom>
              <a:avLst/>
              <a:gdLst>
                <a:gd name="T0" fmla="*/ 166 w 3371"/>
                <a:gd name="T1" fmla="*/ 11533 h 13106"/>
                <a:gd name="T2" fmla="*/ 1245 w 3371"/>
                <a:gd name="T3" fmla="*/ 10962 h 13106"/>
                <a:gd name="T4" fmla="*/ 1011 w 3371"/>
                <a:gd name="T5" fmla="*/ 10438 h 13106"/>
                <a:gd name="T6" fmla="*/ 800 w 3371"/>
                <a:gd name="T7" fmla="*/ 9880 h 13106"/>
                <a:gd name="T8" fmla="*/ 614 w 3371"/>
                <a:gd name="T9" fmla="*/ 9292 h 13106"/>
                <a:gd name="T10" fmla="*/ 452 w 3371"/>
                <a:gd name="T11" fmla="*/ 8674 h 13106"/>
                <a:gd name="T12" fmla="*/ 313 w 3371"/>
                <a:gd name="T13" fmla="*/ 8030 h 13106"/>
                <a:gd name="T14" fmla="*/ 199 w 3371"/>
                <a:gd name="T15" fmla="*/ 7359 h 13106"/>
                <a:gd name="T16" fmla="*/ 111 w 3371"/>
                <a:gd name="T17" fmla="*/ 6662 h 13106"/>
                <a:gd name="T18" fmla="*/ 48 w 3371"/>
                <a:gd name="T19" fmla="*/ 5945 h 13106"/>
                <a:gd name="T20" fmla="*/ 11 w 3371"/>
                <a:gd name="T21" fmla="*/ 5206 h 13106"/>
                <a:gd name="T22" fmla="*/ 0 w 3371"/>
                <a:gd name="T23" fmla="*/ 4447 h 13106"/>
                <a:gd name="T24" fmla="*/ 16 w 3371"/>
                <a:gd name="T25" fmla="*/ 3672 h 13106"/>
                <a:gd name="T26" fmla="*/ 58 w 3371"/>
                <a:gd name="T27" fmla="*/ 2878 h 13106"/>
                <a:gd name="T28" fmla="*/ 128 w 3371"/>
                <a:gd name="T29" fmla="*/ 2072 h 13106"/>
                <a:gd name="T30" fmla="*/ 225 w 3371"/>
                <a:gd name="T31" fmla="*/ 1251 h 13106"/>
                <a:gd name="T32" fmla="*/ 351 w 3371"/>
                <a:gd name="T33" fmla="*/ 420 h 13106"/>
                <a:gd name="T34" fmla="*/ 884 w 3371"/>
                <a:gd name="T35" fmla="*/ 0 h 13106"/>
                <a:gd name="T36" fmla="*/ 767 w 3371"/>
                <a:gd name="T37" fmla="*/ 801 h 13106"/>
                <a:gd name="T38" fmla="*/ 675 w 3371"/>
                <a:gd name="T39" fmla="*/ 1591 h 13106"/>
                <a:gd name="T40" fmla="*/ 610 w 3371"/>
                <a:gd name="T41" fmla="*/ 2368 h 13106"/>
                <a:gd name="T42" fmla="*/ 570 w 3371"/>
                <a:gd name="T43" fmla="*/ 3133 h 13106"/>
                <a:gd name="T44" fmla="*/ 553 w 3371"/>
                <a:gd name="T45" fmla="*/ 3881 h 13106"/>
                <a:gd name="T46" fmla="*/ 563 w 3371"/>
                <a:gd name="T47" fmla="*/ 4614 h 13106"/>
                <a:gd name="T48" fmla="*/ 597 w 3371"/>
                <a:gd name="T49" fmla="*/ 5328 h 13106"/>
                <a:gd name="T50" fmla="*/ 655 w 3371"/>
                <a:gd name="T51" fmla="*/ 6023 h 13106"/>
                <a:gd name="T52" fmla="*/ 736 w 3371"/>
                <a:gd name="T53" fmla="*/ 6697 h 13106"/>
                <a:gd name="T54" fmla="*/ 840 w 3371"/>
                <a:gd name="T55" fmla="*/ 7349 h 13106"/>
                <a:gd name="T56" fmla="*/ 968 w 3371"/>
                <a:gd name="T57" fmla="*/ 7977 h 13106"/>
                <a:gd name="T58" fmla="*/ 1119 w 3371"/>
                <a:gd name="T59" fmla="*/ 8579 h 13106"/>
                <a:gd name="T60" fmla="*/ 1293 w 3371"/>
                <a:gd name="T61" fmla="*/ 9155 h 13106"/>
                <a:gd name="T62" fmla="*/ 1488 w 3371"/>
                <a:gd name="T63" fmla="*/ 9704 h 13106"/>
                <a:gd name="T64" fmla="*/ 1705 w 3371"/>
                <a:gd name="T65" fmla="*/ 10222 h 13106"/>
                <a:gd name="T66" fmla="*/ 1943 w 3371"/>
                <a:gd name="T67" fmla="*/ 10709 h 13106"/>
                <a:gd name="T68" fmla="*/ 3371 w 3371"/>
                <a:gd name="T69" fmla="*/ 13106 h 13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71" h="13106">
                  <a:moveTo>
                    <a:pt x="3371" y="13106"/>
                  </a:moveTo>
                  <a:lnTo>
                    <a:pt x="166" y="11533"/>
                  </a:lnTo>
                  <a:lnTo>
                    <a:pt x="1370" y="11213"/>
                  </a:lnTo>
                  <a:lnTo>
                    <a:pt x="1245" y="10962"/>
                  </a:lnTo>
                  <a:lnTo>
                    <a:pt x="1125" y="10705"/>
                  </a:lnTo>
                  <a:lnTo>
                    <a:pt x="1011" y="10438"/>
                  </a:lnTo>
                  <a:lnTo>
                    <a:pt x="903" y="10163"/>
                  </a:lnTo>
                  <a:lnTo>
                    <a:pt x="800" y="9880"/>
                  </a:lnTo>
                  <a:lnTo>
                    <a:pt x="704" y="9590"/>
                  </a:lnTo>
                  <a:lnTo>
                    <a:pt x="614" y="9292"/>
                  </a:lnTo>
                  <a:lnTo>
                    <a:pt x="529" y="8987"/>
                  </a:lnTo>
                  <a:lnTo>
                    <a:pt x="452" y="8674"/>
                  </a:lnTo>
                  <a:lnTo>
                    <a:pt x="379" y="8355"/>
                  </a:lnTo>
                  <a:lnTo>
                    <a:pt x="313" y="8030"/>
                  </a:lnTo>
                  <a:lnTo>
                    <a:pt x="253" y="7697"/>
                  </a:lnTo>
                  <a:lnTo>
                    <a:pt x="199" y="7359"/>
                  </a:lnTo>
                  <a:lnTo>
                    <a:pt x="152" y="7013"/>
                  </a:lnTo>
                  <a:lnTo>
                    <a:pt x="111" y="6662"/>
                  </a:lnTo>
                  <a:lnTo>
                    <a:pt x="77" y="6306"/>
                  </a:lnTo>
                  <a:lnTo>
                    <a:pt x="48" y="5945"/>
                  </a:lnTo>
                  <a:lnTo>
                    <a:pt x="26" y="5578"/>
                  </a:lnTo>
                  <a:lnTo>
                    <a:pt x="11" y="5206"/>
                  </a:lnTo>
                  <a:lnTo>
                    <a:pt x="2" y="4829"/>
                  </a:lnTo>
                  <a:lnTo>
                    <a:pt x="0" y="4447"/>
                  </a:lnTo>
                  <a:lnTo>
                    <a:pt x="5" y="4062"/>
                  </a:lnTo>
                  <a:lnTo>
                    <a:pt x="16" y="3672"/>
                  </a:lnTo>
                  <a:lnTo>
                    <a:pt x="33" y="3277"/>
                  </a:lnTo>
                  <a:lnTo>
                    <a:pt x="58" y="2878"/>
                  </a:lnTo>
                  <a:lnTo>
                    <a:pt x="90" y="2477"/>
                  </a:lnTo>
                  <a:lnTo>
                    <a:pt x="128" y="2072"/>
                  </a:lnTo>
                  <a:lnTo>
                    <a:pt x="173" y="1663"/>
                  </a:lnTo>
                  <a:lnTo>
                    <a:pt x="225" y="1251"/>
                  </a:lnTo>
                  <a:lnTo>
                    <a:pt x="284" y="837"/>
                  </a:lnTo>
                  <a:lnTo>
                    <a:pt x="351" y="420"/>
                  </a:lnTo>
                  <a:lnTo>
                    <a:pt x="424" y="0"/>
                  </a:lnTo>
                  <a:lnTo>
                    <a:pt x="884" y="0"/>
                  </a:lnTo>
                  <a:lnTo>
                    <a:pt x="822" y="402"/>
                  </a:lnTo>
                  <a:lnTo>
                    <a:pt x="767" y="801"/>
                  </a:lnTo>
                  <a:lnTo>
                    <a:pt x="718" y="1198"/>
                  </a:lnTo>
                  <a:lnTo>
                    <a:pt x="675" y="1591"/>
                  </a:lnTo>
                  <a:lnTo>
                    <a:pt x="639" y="1981"/>
                  </a:lnTo>
                  <a:lnTo>
                    <a:pt x="610" y="2368"/>
                  </a:lnTo>
                  <a:lnTo>
                    <a:pt x="586" y="2753"/>
                  </a:lnTo>
                  <a:lnTo>
                    <a:pt x="570" y="3133"/>
                  </a:lnTo>
                  <a:lnTo>
                    <a:pt x="559" y="3509"/>
                  </a:lnTo>
                  <a:lnTo>
                    <a:pt x="553" y="3881"/>
                  </a:lnTo>
                  <a:lnTo>
                    <a:pt x="555" y="4250"/>
                  </a:lnTo>
                  <a:lnTo>
                    <a:pt x="563" y="4614"/>
                  </a:lnTo>
                  <a:lnTo>
                    <a:pt x="577" y="4973"/>
                  </a:lnTo>
                  <a:lnTo>
                    <a:pt x="597" y="5328"/>
                  </a:lnTo>
                  <a:lnTo>
                    <a:pt x="623" y="5678"/>
                  </a:lnTo>
                  <a:lnTo>
                    <a:pt x="655" y="6023"/>
                  </a:lnTo>
                  <a:lnTo>
                    <a:pt x="692" y="6363"/>
                  </a:lnTo>
                  <a:lnTo>
                    <a:pt x="736" y="6697"/>
                  </a:lnTo>
                  <a:lnTo>
                    <a:pt x="786" y="7025"/>
                  </a:lnTo>
                  <a:lnTo>
                    <a:pt x="840" y="7349"/>
                  </a:lnTo>
                  <a:lnTo>
                    <a:pt x="902" y="7666"/>
                  </a:lnTo>
                  <a:lnTo>
                    <a:pt x="968" y="7977"/>
                  </a:lnTo>
                  <a:lnTo>
                    <a:pt x="1042" y="8281"/>
                  </a:lnTo>
                  <a:lnTo>
                    <a:pt x="1119" y="8579"/>
                  </a:lnTo>
                  <a:lnTo>
                    <a:pt x="1203" y="8871"/>
                  </a:lnTo>
                  <a:lnTo>
                    <a:pt x="1293" y="9155"/>
                  </a:lnTo>
                  <a:lnTo>
                    <a:pt x="1388" y="9433"/>
                  </a:lnTo>
                  <a:lnTo>
                    <a:pt x="1488" y="9704"/>
                  </a:lnTo>
                  <a:lnTo>
                    <a:pt x="1593" y="9966"/>
                  </a:lnTo>
                  <a:lnTo>
                    <a:pt x="1705" y="10222"/>
                  </a:lnTo>
                  <a:lnTo>
                    <a:pt x="1822" y="10470"/>
                  </a:lnTo>
                  <a:lnTo>
                    <a:pt x="1943" y="10709"/>
                  </a:lnTo>
                  <a:lnTo>
                    <a:pt x="2467" y="9652"/>
                  </a:lnTo>
                  <a:lnTo>
                    <a:pt x="3371" y="13106"/>
                  </a:lnTo>
                  <a:close/>
                </a:path>
              </a:pathLst>
            </a:custGeom>
            <a:solidFill>
              <a:schemeClr val="bg1">
                <a:lumMod val="75000"/>
              </a:schemeClr>
            </a:solidFill>
            <a:ln>
              <a:noFill/>
            </a:ln>
          </p:spPr>
          <p:txBody>
            <a:bodyPr vert="horz" wrap="square" lIns="121902" tIns="60950" rIns="121902" bIns="60950" numCol="1" anchor="t" anchorCtr="0" compatLnSpc="1">
              <a:prstTxWarp prst="textNoShape">
                <a:avLst/>
              </a:prstTxWarp>
            </a:bodyPr>
            <a:lstStyle/>
            <a:p>
              <a:endParaRPr lang="ru-RU" sz="2400"/>
            </a:p>
          </p:txBody>
        </p:sp>
      </p:grpSp>
      <p:sp>
        <p:nvSpPr>
          <p:cNvPr id="2" name="Multiplication Sign 1">
            <a:extLst>
              <a:ext uri="{FF2B5EF4-FFF2-40B4-BE49-F238E27FC236}">
                <a16:creationId xmlns:a16="http://schemas.microsoft.com/office/drawing/2014/main" id="{1887B669-B5B8-4572-AFF4-E60292A5440B}"/>
              </a:ext>
            </a:extLst>
          </p:cNvPr>
          <p:cNvSpPr/>
          <p:nvPr/>
        </p:nvSpPr>
        <p:spPr>
          <a:xfrm>
            <a:off x="8624043" y="6272998"/>
            <a:ext cx="914400" cy="91440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Left Brace 3">
            <a:extLst>
              <a:ext uri="{FF2B5EF4-FFF2-40B4-BE49-F238E27FC236}">
                <a16:creationId xmlns:a16="http://schemas.microsoft.com/office/drawing/2014/main" id="{D8A44380-7974-400A-97EF-27EEE75C38D4}"/>
              </a:ext>
            </a:extLst>
          </p:cNvPr>
          <p:cNvSpPr/>
          <p:nvPr/>
        </p:nvSpPr>
        <p:spPr>
          <a:xfrm>
            <a:off x="12724319" y="719039"/>
            <a:ext cx="646793" cy="8899746"/>
          </a:xfrm>
          <a:prstGeom prst="leftBrace">
            <a:avLst/>
          </a:prstGeom>
          <a:ln/>
        </p:spPr>
        <p:style>
          <a:lnRef idx="3">
            <a:schemeClr val="accent5"/>
          </a:lnRef>
          <a:fillRef idx="0">
            <a:schemeClr val="accent5"/>
          </a:fillRef>
          <a:effectRef idx="2">
            <a:schemeClr val="accent5"/>
          </a:effectRef>
          <a:fontRef idx="minor">
            <a:schemeClr val="tx1"/>
          </a:fontRef>
        </p:style>
        <p:txBody>
          <a:bodyPr rtlCol="0" anchor="ctr"/>
          <a:lstStyle/>
          <a:p>
            <a:pPr algn="ctr"/>
            <a:endParaRPr lang="en-IN"/>
          </a:p>
        </p:txBody>
      </p:sp>
      <p:sp>
        <p:nvSpPr>
          <p:cNvPr id="23" name="Left Brace 22">
            <a:extLst>
              <a:ext uri="{FF2B5EF4-FFF2-40B4-BE49-F238E27FC236}">
                <a16:creationId xmlns:a16="http://schemas.microsoft.com/office/drawing/2014/main" id="{EE27A410-6D3C-4E15-8F2B-94A2FDE2C869}"/>
              </a:ext>
            </a:extLst>
          </p:cNvPr>
          <p:cNvSpPr/>
          <p:nvPr/>
        </p:nvSpPr>
        <p:spPr>
          <a:xfrm>
            <a:off x="12724319" y="9809301"/>
            <a:ext cx="646793" cy="2852564"/>
          </a:xfrm>
          <a:prstGeom prst="leftBrace">
            <a:avLst/>
          </a:prstGeom>
          <a:ln/>
        </p:spPr>
        <p:style>
          <a:lnRef idx="3">
            <a:schemeClr val="accent5"/>
          </a:lnRef>
          <a:fillRef idx="0">
            <a:schemeClr val="accent5"/>
          </a:fillRef>
          <a:effectRef idx="2">
            <a:schemeClr val="accent5"/>
          </a:effectRef>
          <a:fontRef idx="minor">
            <a:schemeClr val="tx1"/>
          </a:fontRef>
        </p:style>
        <p:txBody>
          <a:bodyPr rtlCol="0" anchor="ctr"/>
          <a:lstStyle/>
          <a:p>
            <a:pPr algn="ctr"/>
            <a:endParaRPr lang="en-IN"/>
          </a:p>
        </p:txBody>
      </p:sp>
      <p:sp>
        <p:nvSpPr>
          <p:cNvPr id="24" name="TextBox 23">
            <a:extLst>
              <a:ext uri="{FF2B5EF4-FFF2-40B4-BE49-F238E27FC236}">
                <a16:creationId xmlns:a16="http://schemas.microsoft.com/office/drawing/2014/main" id="{AB98220F-2891-4D10-938F-8EF97CCD646A}"/>
              </a:ext>
            </a:extLst>
          </p:cNvPr>
          <p:cNvSpPr txBox="1"/>
          <p:nvPr/>
        </p:nvSpPr>
        <p:spPr>
          <a:xfrm rot="16200000">
            <a:off x="9568769" y="2627028"/>
            <a:ext cx="3522174" cy="1107996"/>
          </a:xfrm>
          <a:prstGeom prst="rect">
            <a:avLst/>
          </a:prstGeom>
          <a:noFill/>
        </p:spPr>
        <p:txBody>
          <a:bodyPr wrap="square" lIns="0" tIns="0" rIns="0" bIns="0" rtlCol="0">
            <a:spAutoFit/>
          </a:bodyPr>
          <a:lstStyle/>
          <a:p>
            <a:r>
              <a:rPr lang="en-US" sz="7200" b="1" dirty="0">
                <a:solidFill>
                  <a:srgbClr val="92D050"/>
                </a:solidFill>
                <a:latin typeface="Raleway" panose="020B0503030101060003" pitchFamily="34" charset="0"/>
              </a:rPr>
              <a:t>DONE</a:t>
            </a:r>
          </a:p>
        </p:txBody>
      </p:sp>
      <p:sp>
        <p:nvSpPr>
          <p:cNvPr id="26" name="TextBox 25">
            <a:extLst>
              <a:ext uri="{FF2B5EF4-FFF2-40B4-BE49-F238E27FC236}">
                <a16:creationId xmlns:a16="http://schemas.microsoft.com/office/drawing/2014/main" id="{69058F03-C12F-4E10-805F-8F371B7F642E}"/>
              </a:ext>
            </a:extLst>
          </p:cNvPr>
          <p:cNvSpPr txBox="1"/>
          <p:nvPr/>
        </p:nvSpPr>
        <p:spPr>
          <a:xfrm rot="16200000">
            <a:off x="9435004" y="10611304"/>
            <a:ext cx="3522174" cy="1107996"/>
          </a:xfrm>
          <a:prstGeom prst="rect">
            <a:avLst/>
          </a:prstGeom>
          <a:noFill/>
        </p:spPr>
        <p:txBody>
          <a:bodyPr wrap="square" lIns="0" tIns="0" rIns="0" bIns="0" rtlCol="0">
            <a:spAutoFit/>
          </a:bodyPr>
          <a:lstStyle/>
          <a:p>
            <a:r>
              <a:rPr lang="en-US" sz="7200" b="1" dirty="0">
                <a:solidFill>
                  <a:schemeClr val="accent1"/>
                </a:solidFill>
                <a:latin typeface="Raleway" panose="020B0503030101060003" pitchFamily="34" charset="0"/>
              </a:rPr>
              <a:t>TO DO</a:t>
            </a:r>
          </a:p>
        </p:txBody>
      </p:sp>
    </p:spTree>
    <p:extLst>
      <p:ext uri="{BB962C8B-B14F-4D97-AF65-F5344CB8AC3E}">
        <p14:creationId xmlns:p14="http://schemas.microsoft.com/office/powerpoint/2010/main" val="1849035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8269" t="49314" r="4719" b="28084"/>
          <a:stretch/>
        </p:blipFill>
        <p:spPr>
          <a:xfrm>
            <a:off x="0" y="0"/>
            <a:ext cx="8480910" cy="1888919"/>
          </a:xfrm>
          <a:prstGeom prst="rect">
            <a:avLst/>
          </a:prstGeom>
          <a:ln>
            <a:noFill/>
          </a:ln>
          <a:effectLst>
            <a:outerShdw blurRad="292100" dist="139700" dir="2700000" algn="tl" rotWithShape="0">
              <a:srgbClr val="333333">
                <a:alpha val="65000"/>
              </a:srgbClr>
            </a:outerShdw>
          </a:effectLst>
        </p:spPr>
      </p:pic>
      <p:sp>
        <p:nvSpPr>
          <p:cNvPr id="10" name="Rectangle 9">
            <a:extLst>
              <a:ext uri="{FF2B5EF4-FFF2-40B4-BE49-F238E27FC236}">
                <a16:creationId xmlns:a16="http://schemas.microsoft.com/office/drawing/2014/main" id="{4D4FCEAF-A363-406A-A1D1-6B46E30D0643}"/>
              </a:ext>
            </a:extLst>
          </p:cNvPr>
          <p:cNvSpPr/>
          <p:nvPr/>
        </p:nvSpPr>
        <p:spPr>
          <a:xfrm>
            <a:off x="0" y="0"/>
            <a:ext cx="8480910" cy="1888919"/>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324E690-6B76-49E1-B5DF-3C075C66466C}"/>
              </a:ext>
            </a:extLst>
          </p:cNvPr>
          <p:cNvSpPr txBox="1"/>
          <p:nvPr/>
        </p:nvSpPr>
        <p:spPr>
          <a:xfrm>
            <a:off x="1216907" y="227339"/>
            <a:ext cx="5940031" cy="1354217"/>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PROGRESS</a:t>
            </a:r>
          </a:p>
        </p:txBody>
      </p:sp>
      <p:sp>
        <p:nvSpPr>
          <p:cNvPr id="18" name="Frame 17">
            <a:extLst>
              <a:ext uri="{FF2B5EF4-FFF2-40B4-BE49-F238E27FC236}">
                <a16:creationId xmlns:a16="http://schemas.microsoft.com/office/drawing/2014/main" id="{1127CF88-9A84-470F-8FF4-E3483EF98451}"/>
              </a:ext>
            </a:extLst>
          </p:cNvPr>
          <p:cNvSpPr/>
          <p:nvPr/>
        </p:nvSpPr>
        <p:spPr>
          <a:xfrm rot="5400000">
            <a:off x="-1236852" y="-1310103"/>
            <a:ext cx="1085852" cy="3100096"/>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pic>
        <p:nvPicPr>
          <p:cNvPr id="31" name="Picture 30">
            <a:extLst>
              <a:ext uri="{FF2B5EF4-FFF2-40B4-BE49-F238E27FC236}">
                <a16:creationId xmlns:a16="http://schemas.microsoft.com/office/drawing/2014/main" id="{B4CFF30B-9C37-4102-9499-F1C390563770}"/>
              </a:ext>
            </a:extLst>
          </p:cNvPr>
          <p:cNvPicPr>
            <a:picLocks noChangeAspect="1"/>
          </p:cNvPicPr>
          <p:nvPr/>
        </p:nvPicPr>
        <p:blipFill>
          <a:blip r:embed="rId3"/>
          <a:stretch>
            <a:fillRect/>
          </a:stretch>
        </p:blipFill>
        <p:spPr>
          <a:xfrm>
            <a:off x="2574388" y="2086392"/>
            <a:ext cx="20057012" cy="1128207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27916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8269" t="49314" r="4719" b="28084"/>
          <a:stretch/>
        </p:blipFill>
        <p:spPr>
          <a:xfrm>
            <a:off x="0" y="0"/>
            <a:ext cx="8480910" cy="1888919"/>
          </a:xfrm>
        </p:spPr>
      </p:pic>
      <p:sp>
        <p:nvSpPr>
          <p:cNvPr id="10" name="Rectangle 9">
            <a:extLst>
              <a:ext uri="{FF2B5EF4-FFF2-40B4-BE49-F238E27FC236}">
                <a16:creationId xmlns:a16="http://schemas.microsoft.com/office/drawing/2014/main" id="{4D4FCEAF-A363-406A-A1D1-6B46E30D0643}"/>
              </a:ext>
            </a:extLst>
          </p:cNvPr>
          <p:cNvSpPr/>
          <p:nvPr/>
        </p:nvSpPr>
        <p:spPr>
          <a:xfrm>
            <a:off x="-45720" y="5555"/>
            <a:ext cx="8480910" cy="1888919"/>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324E690-6B76-49E1-B5DF-3C075C66466C}"/>
              </a:ext>
            </a:extLst>
          </p:cNvPr>
          <p:cNvSpPr txBox="1"/>
          <p:nvPr/>
        </p:nvSpPr>
        <p:spPr>
          <a:xfrm>
            <a:off x="1216907" y="227339"/>
            <a:ext cx="5940031" cy="1354217"/>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PROGRESS</a:t>
            </a:r>
          </a:p>
        </p:txBody>
      </p:sp>
      <p:sp>
        <p:nvSpPr>
          <p:cNvPr id="18" name="Frame 17">
            <a:extLst>
              <a:ext uri="{FF2B5EF4-FFF2-40B4-BE49-F238E27FC236}">
                <a16:creationId xmlns:a16="http://schemas.microsoft.com/office/drawing/2014/main" id="{1127CF88-9A84-470F-8FF4-E3483EF98451}"/>
              </a:ext>
            </a:extLst>
          </p:cNvPr>
          <p:cNvSpPr/>
          <p:nvPr/>
        </p:nvSpPr>
        <p:spPr>
          <a:xfrm rot="5400000">
            <a:off x="-1236852" y="-1310103"/>
            <a:ext cx="1085852" cy="3100096"/>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pic>
        <p:nvPicPr>
          <p:cNvPr id="192" name="Picture 191">
            <a:extLst>
              <a:ext uri="{FF2B5EF4-FFF2-40B4-BE49-F238E27FC236}">
                <a16:creationId xmlns:a16="http://schemas.microsoft.com/office/drawing/2014/main" id="{78918BD8-4DF3-43EC-A0B3-023C50A40CD9}"/>
              </a:ext>
            </a:extLst>
          </p:cNvPr>
          <p:cNvPicPr>
            <a:picLocks noChangeAspect="1"/>
          </p:cNvPicPr>
          <p:nvPr/>
        </p:nvPicPr>
        <p:blipFill>
          <a:blip r:embed="rId3"/>
          <a:stretch>
            <a:fillRect/>
          </a:stretch>
        </p:blipFill>
        <p:spPr>
          <a:xfrm>
            <a:off x="1216907" y="1911138"/>
            <a:ext cx="20939708" cy="117785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75879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8269" t="49314" r="4719" b="28084"/>
          <a:stretch/>
        </p:blipFill>
        <p:spPr>
          <a:xfrm>
            <a:off x="0" y="0"/>
            <a:ext cx="8480910" cy="1888919"/>
          </a:xfrm>
          <a:prstGeom prst="rect">
            <a:avLst/>
          </a:prstGeom>
          <a:ln>
            <a:noFill/>
          </a:ln>
          <a:effectLst>
            <a:outerShdw blurRad="292100" dist="139700" dir="2700000" algn="tl" rotWithShape="0">
              <a:srgbClr val="333333">
                <a:alpha val="65000"/>
              </a:srgbClr>
            </a:outerShdw>
          </a:effectLst>
        </p:spPr>
      </p:pic>
      <p:sp>
        <p:nvSpPr>
          <p:cNvPr id="10" name="Rectangle 9">
            <a:extLst>
              <a:ext uri="{FF2B5EF4-FFF2-40B4-BE49-F238E27FC236}">
                <a16:creationId xmlns:a16="http://schemas.microsoft.com/office/drawing/2014/main" id="{4D4FCEAF-A363-406A-A1D1-6B46E30D0643}"/>
              </a:ext>
            </a:extLst>
          </p:cNvPr>
          <p:cNvSpPr/>
          <p:nvPr/>
        </p:nvSpPr>
        <p:spPr>
          <a:xfrm>
            <a:off x="0" y="-3533"/>
            <a:ext cx="8480910" cy="1888919"/>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324E690-6B76-49E1-B5DF-3C075C66466C}"/>
              </a:ext>
            </a:extLst>
          </p:cNvPr>
          <p:cNvSpPr txBox="1"/>
          <p:nvPr/>
        </p:nvSpPr>
        <p:spPr>
          <a:xfrm>
            <a:off x="1216907" y="227339"/>
            <a:ext cx="5940031" cy="1354217"/>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PROGRESS</a:t>
            </a:r>
          </a:p>
        </p:txBody>
      </p:sp>
      <p:sp>
        <p:nvSpPr>
          <p:cNvPr id="18" name="Frame 17">
            <a:extLst>
              <a:ext uri="{FF2B5EF4-FFF2-40B4-BE49-F238E27FC236}">
                <a16:creationId xmlns:a16="http://schemas.microsoft.com/office/drawing/2014/main" id="{1127CF88-9A84-470F-8FF4-E3483EF98451}"/>
              </a:ext>
            </a:extLst>
          </p:cNvPr>
          <p:cNvSpPr/>
          <p:nvPr/>
        </p:nvSpPr>
        <p:spPr>
          <a:xfrm rot="5400000">
            <a:off x="-1236852" y="-1310103"/>
            <a:ext cx="1085852" cy="3100096"/>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pic>
        <p:nvPicPr>
          <p:cNvPr id="2" name="Picture 1">
            <a:extLst>
              <a:ext uri="{FF2B5EF4-FFF2-40B4-BE49-F238E27FC236}">
                <a16:creationId xmlns:a16="http://schemas.microsoft.com/office/drawing/2014/main" id="{A92C44A7-884E-4164-ACDD-484316F1A5FC}"/>
              </a:ext>
            </a:extLst>
          </p:cNvPr>
          <p:cNvPicPr>
            <a:picLocks noChangeAspect="1"/>
          </p:cNvPicPr>
          <p:nvPr/>
        </p:nvPicPr>
        <p:blipFill>
          <a:blip r:embed="rId3"/>
          <a:stretch>
            <a:fillRect/>
          </a:stretch>
        </p:blipFill>
        <p:spPr>
          <a:xfrm>
            <a:off x="1521043" y="1888918"/>
            <a:ext cx="20969679" cy="1179544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15511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8269" t="49314" r="4719" b="28084"/>
          <a:stretch/>
        </p:blipFill>
        <p:spPr>
          <a:xfrm>
            <a:off x="0" y="0"/>
            <a:ext cx="8480910" cy="1888919"/>
          </a:xfrm>
          <a:prstGeom prst="rect">
            <a:avLst/>
          </a:prstGeom>
          <a:ln>
            <a:noFill/>
          </a:ln>
          <a:effectLst>
            <a:outerShdw blurRad="292100" dist="139700" dir="2700000" algn="tl" rotWithShape="0">
              <a:srgbClr val="333333">
                <a:alpha val="65000"/>
              </a:srgbClr>
            </a:outerShdw>
          </a:effectLst>
        </p:spPr>
      </p:pic>
      <p:sp>
        <p:nvSpPr>
          <p:cNvPr id="10" name="Rectangle 9">
            <a:extLst>
              <a:ext uri="{FF2B5EF4-FFF2-40B4-BE49-F238E27FC236}">
                <a16:creationId xmlns:a16="http://schemas.microsoft.com/office/drawing/2014/main" id="{4D4FCEAF-A363-406A-A1D1-6B46E30D0643}"/>
              </a:ext>
            </a:extLst>
          </p:cNvPr>
          <p:cNvSpPr/>
          <p:nvPr/>
        </p:nvSpPr>
        <p:spPr>
          <a:xfrm>
            <a:off x="0" y="0"/>
            <a:ext cx="8480910" cy="1888919"/>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324E690-6B76-49E1-B5DF-3C075C66466C}"/>
              </a:ext>
            </a:extLst>
          </p:cNvPr>
          <p:cNvSpPr txBox="1"/>
          <p:nvPr/>
        </p:nvSpPr>
        <p:spPr>
          <a:xfrm>
            <a:off x="1216907" y="227339"/>
            <a:ext cx="5940031" cy="1354217"/>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PROGRESS</a:t>
            </a:r>
          </a:p>
        </p:txBody>
      </p:sp>
      <p:sp>
        <p:nvSpPr>
          <p:cNvPr id="18" name="Frame 17">
            <a:extLst>
              <a:ext uri="{FF2B5EF4-FFF2-40B4-BE49-F238E27FC236}">
                <a16:creationId xmlns:a16="http://schemas.microsoft.com/office/drawing/2014/main" id="{1127CF88-9A84-470F-8FF4-E3483EF98451}"/>
              </a:ext>
            </a:extLst>
          </p:cNvPr>
          <p:cNvSpPr/>
          <p:nvPr/>
        </p:nvSpPr>
        <p:spPr>
          <a:xfrm rot="5400000">
            <a:off x="-1236852" y="-1310103"/>
            <a:ext cx="1085852" cy="3100096"/>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pic>
        <p:nvPicPr>
          <p:cNvPr id="5" name="Picture 4">
            <a:extLst>
              <a:ext uri="{FF2B5EF4-FFF2-40B4-BE49-F238E27FC236}">
                <a16:creationId xmlns:a16="http://schemas.microsoft.com/office/drawing/2014/main" id="{4C541FB7-E2BD-4846-ADA8-45D2D4F523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110703"/>
            <a:ext cx="16547123" cy="10287000"/>
          </a:xfrm>
          <a:prstGeom prst="rect">
            <a:avLst/>
          </a:prstGeom>
          <a:ln>
            <a:noFill/>
          </a:ln>
          <a:effectLst>
            <a:outerShdw blurRad="292100" dist="139700" dir="2700000" algn="tl" rotWithShape="0">
              <a:srgbClr val="333333">
                <a:alpha val="65000"/>
              </a:srgbClr>
            </a:outerShdw>
          </a:effectLst>
        </p:spPr>
      </p:pic>
      <p:pic>
        <p:nvPicPr>
          <p:cNvPr id="28" name="Picture 27">
            <a:extLst>
              <a:ext uri="{FF2B5EF4-FFF2-40B4-BE49-F238E27FC236}">
                <a16:creationId xmlns:a16="http://schemas.microsoft.com/office/drawing/2014/main" id="{3DCAFF65-444B-42F6-AB5A-75194FE358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458425" y="1581556"/>
            <a:ext cx="6668078" cy="1087468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2365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099B029-385B-4346-ADEE-D4C7586E9517}"/>
              </a:ext>
            </a:extLst>
          </p:cNvPr>
          <p:cNvSpPr/>
          <p:nvPr/>
        </p:nvSpPr>
        <p:spPr>
          <a:xfrm>
            <a:off x="-160020" y="-85090"/>
            <a:ext cx="4807853" cy="14212570"/>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6583229" y="2517249"/>
            <a:ext cx="5923548" cy="1477328"/>
          </a:xfrm>
          <a:prstGeom prst="rect">
            <a:avLst/>
          </a:prstGeom>
          <a:noFill/>
        </p:spPr>
        <p:txBody>
          <a:bodyPr wrap="square" lIns="0" tIns="0" rIns="0" bIns="0" rtlCol="0">
            <a:spAutoFit/>
          </a:bodyPr>
          <a:lstStyle/>
          <a:p>
            <a:r>
              <a:rPr lang="en-GB" altLang="en-US" sz="9600" b="1" dirty="0">
                <a:solidFill>
                  <a:schemeClr val="tx1"/>
                </a:solidFill>
                <a:latin typeface="Raleway" panose="020B0503030101060003" pitchFamily="34" charset="0"/>
              </a:rPr>
              <a:t>OUTLINE</a:t>
            </a:r>
          </a:p>
        </p:txBody>
      </p:sp>
      <p:sp>
        <p:nvSpPr>
          <p:cNvPr id="18" name="Frame 17"/>
          <p:cNvSpPr/>
          <p:nvPr/>
        </p:nvSpPr>
        <p:spPr>
          <a:xfrm>
            <a:off x="-1411359" y="4271515"/>
            <a:ext cx="2171704" cy="4680602"/>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tx1"/>
              </a:solidFill>
            </a:endParaRPr>
          </a:p>
        </p:txBody>
      </p:sp>
      <p:sp>
        <p:nvSpPr>
          <p:cNvPr id="19" name="TextBox 18"/>
          <p:cNvSpPr txBox="1"/>
          <p:nvPr/>
        </p:nvSpPr>
        <p:spPr>
          <a:xfrm>
            <a:off x="15622905" y="1383030"/>
            <a:ext cx="7877810" cy="9972040"/>
          </a:xfrm>
          <a:prstGeom prst="rect">
            <a:avLst/>
          </a:prstGeom>
          <a:noFill/>
        </p:spPr>
        <p:txBody>
          <a:bodyPr wrap="square" lIns="0" tIns="0" rIns="0" bIns="0" rtlCol="0">
            <a:spAutoFit/>
          </a:bodyPr>
          <a:lstStyle/>
          <a:p>
            <a:pPr>
              <a:lnSpc>
                <a:spcPct val="150000"/>
              </a:lnSpc>
            </a:pPr>
            <a:r>
              <a:rPr lang="en-GB" altLang="en-US" sz="5400" dirty="0">
                <a:solidFill>
                  <a:schemeClr val="tx1">
                    <a:lumMod val="75000"/>
                    <a:lumOff val="25000"/>
                  </a:schemeClr>
                </a:solidFill>
                <a:latin typeface="Raleway" panose="020B0503030101060003" pitchFamily="34" charset="0"/>
              </a:rPr>
              <a:t>1. Introduction</a:t>
            </a:r>
          </a:p>
          <a:p>
            <a:pPr>
              <a:lnSpc>
                <a:spcPct val="150000"/>
              </a:lnSpc>
            </a:pPr>
            <a:r>
              <a:rPr lang="en-GB" altLang="en-US" sz="5400" dirty="0">
                <a:solidFill>
                  <a:schemeClr val="tx1">
                    <a:lumMod val="75000"/>
                    <a:lumOff val="25000"/>
                  </a:schemeClr>
                </a:solidFill>
                <a:latin typeface="Raleway" panose="020B0503030101060003" pitchFamily="34" charset="0"/>
              </a:rPr>
              <a:t>2. Literature Survey</a:t>
            </a:r>
          </a:p>
          <a:p>
            <a:pPr>
              <a:lnSpc>
                <a:spcPct val="150000"/>
              </a:lnSpc>
            </a:pPr>
            <a:r>
              <a:rPr lang="en-GB" altLang="en-US" sz="5400" dirty="0">
                <a:solidFill>
                  <a:schemeClr val="tx1">
                    <a:lumMod val="75000"/>
                    <a:lumOff val="25000"/>
                  </a:schemeClr>
                </a:solidFill>
                <a:latin typeface="Raleway" panose="020B0503030101060003" pitchFamily="34" charset="0"/>
              </a:rPr>
              <a:t>3. Research Gaps</a:t>
            </a:r>
          </a:p>
          <a:p>
            <a:pPr>
              <a:lnSpc>
                <a:spcPct val="150000"/>
              </a:lnSpc>
            </a:pPr>
            <a:r>
              <a:rPr lang="en-GB" altLang="en-US" sz="5400" dirty="0">
                <a:solidFill>
                  <a:schemeClr val="tx1">
                    <a:lumMod val="75000"/>
                    <a:lumOff val="25000"/>
                  </a:schemeClr>
                </a:solidFill>
                <a:latin typeface="Raleway" panose="020B0503030101060003" pitchFamily="34" charset="0"/>
              </a:rPr>
              <a:t>4. Objectives</a:t>
            </a:r>
          </a:p>
          <a:p>
            <a:pPr>
              <a:lnSpc>
                <a:spcPct val="150000"/>
              </a:lnSpc>
            </a:pPr>
            <a:r>
              <a:rPr lang="en-GB" altLang="en-US" sz="5400" dirty="0">
                <a:solidFill>
                  <a:schemeClr val="tx1">
                    <a:lumMod val="75000"/>
                    <a:lumOff val="25000"/>
                  </a:schemeClr>
                </a:solidFill>
                <a:latin typeface="Raleway" panose="020B0503030101060003" pitchFamily="34" charset="0"/>
              </a:rPr>
              <a:t>5. Methodology</a:t>
            </a:r>
          </a:p>
          <a:p>
            <a:pPr>
              <a:lnSpc>
                <a:spcPct val="150000"/>
              </a:lnSpc>
            </a:pPr>
            <a:r>
              <a:rPr lang="en-GB" altLang="en-US" sz="5400" dirty="0">
                <a:solidFill>
                  <a:schemeClr val="tx1">
                    <a:lumMod val="75000"/>
                    <a:lumOff val="25000"/>
                  </a:schemeClr>
                </a:solidFill>
                <a:latin typeface="Raleway" panose="020B0503030101060003" pitchFamily="34" charset="0"/>
              </a:rPr>
              <a:t>6. Progress</a:t>
            </a:r>
          </a:p>
          <a:p>
            <a:pPr>
              <a:lnSpc>
                <a:spcPct val="150000"/>
              </a:lnSpc>
            </a:pPr>
            <a:r>
              <a:rPr lang="en-GB" altLang="en-US" sz="5400" dirty="0">
                <a:solidFill>
                  <a:schemeClr val="tx1">
                    <a:lumMod val="75000"/>
                    <a:lumOff val="25000"/>
                  </a:schemeClr>
                </a:solidFill>
                <a:latin typeface="Raleway" panose="020B0503030101060003" pitchFamily="34" charset="0"/>
              </a:rPr>
              <a:t>7. Conclusion</a:t>
            </a:r>
          </a:p>
          <a:p>
            <a:pPr>
              <a:lnSpc>
                <a:spcPct val="150000"/>
              </a:lnSpc>
            </a:pPr>
            <a:r>
              <a:rPr lang="en-GB" altLang="en-US" sz="5400" dirty="0">
                <a:solidFill>
                  <a:schemeClr val="tx1">
                    <a:lumMod val="75000"/>
                    <a:lumOff val="25000"/>
                  </a:schemeClr>
                </a:solidFill>
                <a:latin typeface="Raleway" panose="020B0503030101060003" pitchFamily="34" charset="0"/>
              </a:rPr>
              <a:t>8. References</a:t>
            </a:r>
          </a:p>
        </p:txBody>
      </p:sp>
      <p:grpSp>
        <p:nvGrpSpPr>
          <p:cNvPr id="20" name="Group 19"/>
          <p:cNvGrpSpPr/>
          <p:nvPr/>
        </p:nvGrpSpPr>
        <p:grpSpPr>
          <a:xfrm>
            <a:off x="14370685" y="74930"/>
            <a:ext cx="91440" cy="13555980"/>
            <a:chOff x="1191560" y="4222376"/>
            <a:chExt cx="91139" cy="6064624"/>
          </a:xfrm>
        </p:grpSpPr>
        <p:cxnSp>
          <p:nvCxnSpPr>
            <p:cNvPr id="21" name="Straight Connector 20"/>
            <p:cNvCxnSpPr/>
            <p:nvPr/>
          </p:nvCxnSpPr>
          <p:spPr>
            <a:xfrm>
              <a:off x="1237129" y="4222376"/>
              <a:ext cx="0" cy="60646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1191560" y="6813487"/>
              <a:ext cx="91139" cy="8585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tx1">
                    <a:lumMod val="75000"/>
                    <a:lumOff val="25000"/>
                  </a:schemeClr>
                </a:solidFill>
              </a:endParaRPr>
            </a:p>
          </p:txBody>
        </p:sp>
      </p:grpSp>
      <p:grpSp>
        <p:nvGrpSpPr>
          <p:cNvPr id="2" name="Group 1"/>
          <p:cNvGrpSpPr/>
          <p:nvPr/>
        </p:nvGrpSpPr>
        <p:grpSpPr>
          <a:xfrm>
            <a:off x="727373" y="441325"/>
            <a:ext cx="9766935" cy="13108940"/>
            <a:chOff x="541217" y="1308169"/>
            <a:chExt cx="4032698" cy="5535021"/>
          </a:xfrm>
        </p:grpSpPr>
        <p:grpSp>
          <p:nvGrpSpPr>
            <p:cNvPr id="107" name="Group 106"/>
            <p:cNvGrpSpPr/>
            <p:nvPr/>
          </p:nvGrpSpPr>
          <p:grpSpPr>
            <a:xfrm rot="21583358">
              <a:off x="2158170" y="5240587"/>
              <a:ext cx="1609212" cy="1602603"/>
              <a:chOff x="5353050" y="4813300"/>
              <a:chExt cx="1546225" cy="1539875"/>
            </a:xfrm>
          </p:grpSpPr>
          <p:sp>
            <p:nvSpPr>
              <p:cNvPr id="108" name="Freeform 21"/>
              <p:cNvSpPr/>
              <p:nvPr/>
            </p:nvSpPr>
            <p:spPr bwMode="auto">
              <a:xfrm>
                <a:off x="5353050" y="4813300"/>
                <a:ext cx="1546225" cy="771525"/>
              </a:xfrm>
              <a:custGeom>
                <a:avLst/>
                <a:gdLst>
                  <a:gd name="T0" fmla="*/ 486 w 974"/>
                  <a:gd name="T1" fmla="*/ 0 h 486"/>
                  <a:gd name="T2" fmla="*/ 0 w 974"/>
                  <a:gd name="T3" fmla="*/ 243 h 486"/>
                  <a:gd name="T4" fmla="*/ 486 w 974"/>
                  <a:gd name="T5" fmla="*/ 486 h 486"/>
                  <a:gd name="T6" fmla="*/ 974 w 974"/>
                  <a:gd name="T7" fmla="*/ 243 h 486"/>
                  <a:gd name="T8" fmla="*/ 486 w 974"/>
                  <a:gd name="T9" fmla="*/ 0 h 486"/>
                </a:gdLst>
                <a:ahLst/>
                <a:cxnLst>
                  <a:cxn ang="0">
                    <a:pos x="T0" y="T1"/>
                  </a:cxn>
                  <a:cxn ang="0">
                    <a:pos x="T2" y="T3"/>
                  </a:cxn>
                  <a:cxn ang="0">
                    <a:pos x="T4" y="T5"/>
                  </a:cxn>
                  <a:cxn ang="0">
                    <a:pos x="T6" y="T7"/>
                  </a:cxn>
                  <a:cxn ang="0">
                    <a:pos x="T8" y="T9"/>
                  </a:cxn>
                </a:cxnLst>
                <a:rect l="0" t="0" r="r" b="b"/>
                <a:pathLst>
                  <a:path w="974" h="486">
                    <a:moveTo>
                      <a:pt x="486" y="0"/>
                    </a:moveTo>
                    <a:lnTo>
                      <a:pt x="0" y="243"/>
                    </a:lnTo>
                    <a:lnTo>
                      <a:pt x="486" y="486"/>
                    </a:lnTo>
                    <a:lnTo>
                      <a:pt x="974" y="243"/>
                    </a:lnTo>
                    <a:lnTo>
                      <a:pt x="486" y="0"/>
                    </a:ln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09" name="Freeform 22"/>
              <p:cNvSpPr/>
              <p:nvPr/>
            </p:nvSpPr>
            <p:spPr bwMode="auto">
              <a:xfrm>
                <a:off x="5353050" y="5584825"/>
                <a:ext cx="1546225" cy="768350"/>
              </a:xfrm>
              <a:custGeom>
                <a:avLst/>
                <a:gdLst>
                  <a:gd name="T0" fmla="*/ 486 w 974"/>
                  <a:gd name="T1" fmla="*/ 0 h 484"/>
                  <a:gd name="T2" fmla="*/ 0 w 974"/>
                  <a:gd name="T3" fmla="*/ 241 h 484"/>
                  <a:gd name="T4" fmla="*/ 486 w 974"/>
                  <a:gd name="T5" fmla="*/ 484 h 484"/>
                  <a:gd name="T6" fmla="*/ 974 w 974"/>
                  <a:gd name="T7" fmla="*/ 241 h 484"/>
                  <a:gd name="T8" fmla="*/ 486 w 974"/>
                  <a:gd name="T9" fmla="*/ 0 h 484"/>
                </a:gdLst>
                <a:ahLst/>
                <a:cxnLst>
                  <a:cxn ang="0">
                    <a:pos x="T0" y="T1"/>
                  </a:cxn>
                  <a:cxn ang="0">
                    <a:pos x="T2" y="T3"/>
                  </a:cxn>
                  <a:cxn ang="0">
                    <a:pos x="T4" y="T5"/>
                  </a:cxn>
                  <a:cxn ang="0">
                    <a:pos x="T6" y="T7"/>
                  </a:cxn>
                  <a:cxn ang="0">
                    <a:pos x="T8" y="T9"/>
                  </a:cxn>
                </a:cxnLst>
                <a:rect l="0" t="0" r="r" b="b"/>
                <a:pathLst>
                  <a:path w="974" h="484">
                    <a:moveTo>
                      <a:pt x="486" y="0"/>
                    </a:moveTo>
                    <a:lnTo>
                      <a:pt x="0" y="241"/>
                    </a:lnTo>
                    <a:lnTo>
                      <a:pt x="486" y="484"/>
                    </a:lnTo>
                    <a:lnTo>
                      <a:pt x="974" y="241"/>
                    </a:lnTo>
                    <a:lnTo>
                      <a:pt x="486" y="0"/>
                    </a:lnTo>
                    <a:close/>
                  </a:path>
                </a:pathLst>
              </a:custGeom>
              <a:solidFill>
                <a:schemeClr val="accent5">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10" name="Freeform 23"/>
              <p:cNvSpPr/>
              <p:nvPr/>
            </p:nvSpPr>
            <p:spPr bwMode="auto">
              <a:xfrm>
                <a:off x="5353050" y="5199063"/>
                <a:ext cx="771525" cy="1154112"/>
              </a:xfrm>
              <a:custGeom>
                <a:avLst/>
                <a:gdLst>
                  <a:gd name="T0" fmla="*/ 486 w 486"/>
                  <a:gd name="T1" fmla="*/ 727 h 727"/>
                  <a:gd name="T2" fmla="*/ 0 w 486"/>
                  <a:gd name="T3" fmla="*/ 484 h 727"/>
                  <a:gd name="T4" fmla="*/ 0 w 486"/>
                  <a:gd name="T5" fmla="*/ 0 h 727"/>
                  <a:gd name="T6" fmla="*/ 486 w 486"/>
                  <a:gd name="T7" fmla="*/ 243 h 727"/>
                  <a:gd name="T8" fmla="*/ 486 w 486"/>
                  <a:gd name="T9" fmla="*/ 727 h 727"/>
                </a:gdLst>
                <a:ahLst/>
                <a:cxnLst>
                  <a:cxn ang="0">
                    <a:pos x="T0" y="T1"/>
                  </a:cxn>
                  <a:cxn ang="0">
                    <a:pos x="T2" y="T3"/>
                  </a:cxn>
                  <a:cxn ang="0">
                    <a:pos x="T4" y="T5"/>
                  </a:cxn>
                  <a:cxn ang="0">
                    <a:pos x="T6" y="T7"/>
                  </a:cxn>
                  <a:cxn ang="0">
                    <a:pos x="T8" y="T9"/>
                  </a:cxn>
                </a:cxnLst>
                <a:rect l="0" t="0" r="r" b="b"/>
                <a:pathLst>
                  <a:path w="486" h="727">
                    <a:moveTo>
                      <a:pt x="486" y="727"/>
                    </a:moveTo>
                    <a:lnTo>
                      <a:pt x="0" y="484"/>
                    </a:lnTo>
                    <a:lnTo>
                      <a:pt x="0" y="0"/>
                    </a:lnTo>
                    <a:lnTo>
                      <a:pt x="486" y="243"/>
                    </a:lnTo>
                    <a:lnTo>
                      <a:pt x="486" y="727"/>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11" name="Freeform 24"/>
              <p:cNvSpPr/>
              <p:nvPr/>
            </p:nvSpPr>
            <p:spPr bwMode="auto">
              <a:xfrm>
                <a:off x="6124575" y="5199063"/>
                <a:ext cx="774700" cy="1154112"/>
              </a:xfrm>
              <a:custGeom>
                <a:avLst/>
                <a:gdLst>
                  <a:gd name="T0" fmla="*/ 0 w 488"/>
                  <a:gd name="T1" fmla="*/ 727 h 727"/>
                  <a:gd name="T2" fmla="*/ 488 w 488"/>
                  <a:gd name="T3" fmla="*/ 484 h 727"/>
                  <a:gd name="T4" fmla="*/ 488 w 488"/>
                  <a:gd name="T5" fmla="*/ 0 h 727"/>
                  <a:gd name="T6" fmla="*/ 0 w 488"/>
                  <a:gd name="T7" fmla="*/ 243 h 727"/>
                  <a:gd name="T8" fmla="*/ 0 w 488"/>
                  <a:gd name="T9" fmla="*/ 727 h 727"/>
                </a:gdLst>
                <a:ahLst/>
                <a:cxnLst>
                  <a:cxn ang="0">
                    <a:pos x="T0" y="T1"/>
                  </a:cxn>
                  <a:cxn ang="0">
                    <a:pos x="T2" y="T3"/>
                  </a:cxn>
                  <a:cxn ang="0">
                    <a:pos x="T4" y="T5"/>
                  </a:cxn>
                  <a:cxn ang="0">
                    <a:pos x="T6" y="T7"/>
                  </a:cxn>
                  <a:cxn ang="0">
                    <a:pos x="T8" y="T9"/>
                  </a:cxn>
                </a:cxnLst>
                <a:rect l="0" t="0" r="r" b="b"/>
                <a:pathLst>
                  <a:path w="488" h="727">
                    <a:moveTo>
                      <a:pt x="0" y="727"/>
                    </a:moveTo>
                    <a:lnTo>
                      <a:pt x="488" y="484"/>
                    </a:lnTo>
                    <a:lnTo>
                      <a:pt x="488" y="0"/>
                    </a:lnTo>
                    <a:lnTo>
                      <a:pt x="0" y="243"/>
                    </a:lnTo>
                    <a:lnTo>
                      <a:pt x="0" y="727"/>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grpSp>
        <p:grpSp>
          <p:nvGrpSpPr>
            <p:cNvPr id="112" name="Group 111"/>
            <p:cNvGrpSpPr/>
            <p:nvPr/>
          </p:nvGrpSpPr>
          <p:grpSpPr>
            <a:xfrm rot="21583358">
              <a:off x="2964703" y="4069584"/>
              <a:ext cx="1609212" cy="1602603"/>
              <a:chOff x="5353050" y="4044950"/>
              <a:chExt cx="1546225" cy="1539875"/>
            </a:xfrm>
          </p:grpSpPr>
          <p:sp>
            <p:nvSpPr>
              <p:cNvPr id="113" name="Freeform 17"/>
              <p:cNvSpPr/>
              <p:nvPr/>
            </p:nvSpPr>
            <p:spPr bwMode="auto">
              <a:xfrm>
                <a:off x="5353050" y="4044950"/>
                <a:ext cx="1546225" cy="768350"/>
              </a:xfrm>
              <a:custGeom>
                <a:avLst/>
                <a:gdLst>
                  <a:gd name="T0" fmla="*/ 486 w 974"/>
                  <a:gd name="T1" fmla="*/ 0 h 484"/>
                  <a:gd name="T2" fmla="*/ 0 w 974"/>
                  <a:gd name="T3" fmla="*/ 243 h 484"/>
                  <a:gd name="T4" fmla="*/ 486 w 974"/>
                  <a:gd name="T5" fmla="*/ 484 h 484"/>
                  <a:gd name="T6" fmla="*/ 974 w 974"/>
                  <a:gd name="T7" fmla="*/ 243 h 484"/>
                  <a:gd name="T8" fmla="*/ 486 w 974"/>
                  <a:gd name="T9" fmla="*/ 0 h 484"/>
                </a:gdLst>
                <a:ahLst/>
                <a:cxnLst>
                  <a:cxn ang="0">
                    <a:pos x="T0" y="T1"/>
                  </a:cxn>
                  <a:cxn ang="0">
                    <a:pos x="T2" y="T3"/>
                  </a:cxn>
                  <a:cxn ang="0">
                    <a:pos x="T4" y="T5"/>
                  </a:cxn>
                  <a:cxn ang="0">
                    <a:pos x="T6" y="T7"/>
                  </a:cxn>
                  <a:cxn ang="0">
                    <a:pos x="T8" y="T9"/>
                  </a:cxn>
                </a:cxnLst>
                <a:rect l="0" t="0" r="r" b="b"/>
                <a:pathLst>
                  <a:path w="974" h="484">
                    <a:moveTo>
                      <a:pt x="486" y="0"/>
                    </a:moveTo>
                    <a:lnTo>
                      <a:pt x="0" y="243"/>
                    </a:lnTo>
                    <a:lnTo>
                      <a:pt x="486" y="484"/>
                    </a:lnTo>
                    <a:lnTo>
                      <a:pt x="974" y="243"/>
                    </a:lnTo>
                    <a:lnTo>
                      <a:pt x="486" y="0"/>
                    </a:lnTo>
                    <a:close/>
                  </a:path>
                </a:pathLst>
              </a:custGeom>
              <a:solidFill>
                <a:schemeClr val="accent4">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14" name="Freeform 18"/>
              <p:cNvSpPr/>
              <p:nvPr/>
            </p:nvSpPr>
            <p:spPr bwMode="auto">
              <a:xfrm>
                <a:off x="5353050" y="4813300"/>
                <a:ext cx="1546225" cy="771525"/>
              </a:xfrm>
              <a:custGeom>
                <a:avLst/>
                <a:gdLst>
                  <a:gd name="T0" fmla="*/ 486 w 974"/>
                  <a:gd name="T1" fmla="*/ 0 h 486"/>
                  <a:gd name="T2" fmla="*/ 0 w 974"/>
                  <a:gd name="T3" fmla="*/ 243 h 486"/>
                  <a:gd name="T4" fmla="*/ 486 w 974"/>
                  <a:gd name="T5" fmla="*/ 486 h 486"/>
                  <a:gd name="T6" fmla="*/ 974 w 974"/>
                  <a:gd name="T7" fmla="*/ 243 h 486"/>
                  <a:gd name="T8" fmla="*/ 486 w 974"/>
                  <a:gd name="T9" fmla="*/ 0 h 486"/>
                </a:gdLst>
                <a:ahLst/>
                <a:cxnLst>
                  <a:cxn ang="0">
                    <a:pos x="T0" y="T1"/>
                  </a:cxn>
                  <a:cxn ang="0">
                    <a:pos x="T2" y="T3"/>
                  </a:cxn>
                  <a:cxn ang="0">
                    <a:pos x="T4" y="T5"/>
                  </a:cxn>
                  <a:cxn ang="0">
                    <a:pos x="T6" y="T7"/>
                  </a:cxn>
                  <a:cxn ang="0">
                    <a:pos x="T8" y="T9"/>
                  </a:cxn>
                </a:cxnLst>
                <a:rect l="0" t="0" r="r" b="b"/>
                <a:pathLst>
                  <a:path w="974" h="486">
                    <a:moveTo>
                      <a:pt x="486" y="0"/>
                    </a:moveTo>
                    <a:lnTo>
                      <a:pt x="0" y="243"/>
                    </a:lnTo>
                    <a:lnTo>
                      <a:pt x="486" y="486"/>
                    </a:lnTo>
                    <a:lnTo>
                      <a:pt x="974" y="243"/>
                    </a:lnTo>
                    <a:lnTo>
                      <a:pt x="486" y="0"/>
                    </a:lnTo>
                    <a:close/>
                  </a:path>
                </a:pathLst>
              </a:custGeom>
              <a:solidFill>
                <a:schemeClr val="accent4">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15" name="Freeform 19"/>
              <p:cNvSpPr/>
              <p:nvPr/>
            </p:nvSpPr>
            <p:spPr bwMode="auto">
              <a:xfrm>
                <a:off x="5353050" y="4430713"/>
                <a:ext cx="771525" cy="1154112"/>
              </a:xfrm>
              <a:custGeom>
                <a:avLst/>
                <a:gdLst>
                  <a:gd name="T0" fmla="*/ 486 w 486"/>
                  <a:gd name="T1" fmla="*/ 727 h 727"/>
                  <a:gd name="T2" fmla="*/ 0 w 486"/>
                  <a:gd name="T3" fmla="*/ 484 h 727"/>
                  <a:gd name="T4" fmla="*/ 0 w 486"/>
                  <a:gd name="T5" fmla="*/ 0 h 727"/>
                  <a:gd name="T6" fmla="*/ 486 w 486"/>
                  <a:gd name="T7" fmla="*/ 241 h 727"/>
                  <a:gd name="T8" fmla="*/ 486 w 486"/>
                  <a:gd name="T9" fmla="*/ 727 h 727"/>
                </a:gdLst>
                <a:ahLst/>
                <a:cxnLst>
                  <a:cxn ang="0">
                    <a:pos x="T0" y="T1"/>
                  </a:cxn>
                  <a:cxn ang="0">
                    <a:pos x="T2" y="T3"/>
                  </a:cxn>
                  <a:cxn ang="0">
                    <a:pos x="T4" y="T5"/>
                  </a:cxn>
                  <a:cxn ang="0">
                    <a:pos x="T6" y="T7"/>
                  </a:cxn>
                  <a:cxn ang="0">
                    <a:pos x="T8" y="T9"/>
                  </a:cxn>
                </a:cxnLst>
                <a:rect l="0" t="0" r="r" b="b"/>
                <a:pathLst>
                  <a:path w="486" h="727">
                    <a:moveTo>
                      <a:pt x="486" y="727"/>
                    </a:moveTo>
                    <a:lnTo>
                      <a:pt x="0" y="484"/>
                    </a:lnTo>
                    <a:lnTo>
                      <a:pt x="0" y="0"/>
                    </a:lnTo>
                    <a:lnTo>
                      <a:pt x="486" y="241"/>
                    </a:lnTo>
                    <a:lnTo>
                      <a:pt x="486" y="727"/>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16" name="Freeform 20"/>
              <p:cNvSpPr/>
              <p:nvPr/>
            </p:nvSpPr>
            <p:spPr bwMode="auto">
              <a:xfrm>
                <a:off x="6124575" y="4430713"/>
                <a:ext cx="774700" cy="1154112"/>
              </a:xfrm>
              <a:custGeom>
                <a:avLst/>
                <a:gdLst>
                  <a:gd name="T0" fmla="*/ 0 w 488"/>
                  <a:gd name="T1" fmla="*/ 727 h 727"/>
                  <a:gd name="T2" fmla="*/ 488 w 488"/>
                  <a:gd name="T3" fmla="*/ 484 h 727"/>
                  <a:gd name="T4" fmla="*/ 488 w 488"/>
                  <a:gd name="T5" fmla="*/ 0 h 727"/>
                  <a:gd name="T6" fmla="*/ 0 w 488"/>
                  <a:gd name="T7" fmla="*/ 241 h 727"/>
                  <a:gd name="T8" fmla="*/ 0 w 488"/>
                  <a:gd name="T9" fmla="*/ 727 h 727"/>
                </a:gdLst>
                <a:ahLst/>
                <a:cxnLst>
                  <a:cxn ang="0">
                    <a:pos x="T0" y="T1"/>
                  </a:cxn>
                  <a:cxn ang="0">
                    <a:pos x="T2" y="T3"/>
                  </a:cxn>
                  <a:cxn ang="0">
                    <a:pos x="T4" y="T5"/>
                  </a:cxn>
                  <a:cxn ang="0">
                    <a:pos x="T6" y="T7"/>
                  </a:cxn>
                  <a:cxn ang="0">
                    <a:pos x="T8" y="T9"/>
                  </a:cxn>
                </a:cxnLst>
                <a:rect l="0" t="0" r="r" b="b"/>
                <a:pathLst>
                  <a:path w="488" h="727">
                    <a:moveTo>
                      <a:pt x="0" y="727"/>
                    </a:moveTo>
                    <a:lnTo>
                      <a:pt x="488" y="484"/>
                    </a:lnTo>
                    <a:lnTo>
                      <a:pt x="488" y="0"/>
                    </a:lnTo>
                    <a:lnTo>
                      <a:pt x="0" y="241"/>
                    </a:lnTo>
                    <a:lnTo>
                      <a:pt x="0" y="727"/>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grpSp>
        <p:grpSp>
          <p:nvGrpSpPr>
            <p:cNvPr id="117" name="Group 116"/>
            <p:cNvGrpSpPr/>
            <p:nvPr/>
          </p:nvGrpSpPr>
          <p:grpSpPr>
            <a:xfrm rot="21583358">
              <a:off x="2176527" y="2877687"/>
              <a:ext cx="1609212" cy="1600951"/>
              <a:chOff x="5353050" y="3275013"/>
              <a:chExt cx="1546225" cy="1538287"/>
            </a:xfrm>
          </p:grpSpPr>
          <p:sp>
            <p:nvSpPr>
              <p:cNvPr id="118" name="Freeform 13"/>
              <p:cNvSpPr/>
              <p:nvPr/>
            </p:nvSpPr>
            <p:spPr bwMode="auto">
              <a:xfrm>
                <a:off x="5353050" y="3275013"/>
                <a:ext cx="1546225" cy="769937"/>
              </a:xfrm>
              <a:custGeom>
                <a:avLst/>
                <a:gdLst>
                  <a:gd name="T0" fmla="*/ 486 w 974"/>
                  <a:gd name="T1" fmla="*/ 0 h 485"/>
                  <a:gd name="T2" fmla="*/ 0 w 974"/>
                  <a:gd name="T3" fmla="*/ 241 h 485"/>
                  <a:gd name="T4" fmla="*/ 486 w 974"/>
                  <a:gd name="T5" fmla="*/ 485 h 485"/>
                  <a:gd name="T6" fmla="*/ 974 w 974"/>
                  <a:gd name="T7" fmla="*/ 241 h 485"/>
                  <a:gd name="T8" fmla="*/ 486 w 974"/>
                  <a:gd name="T9" fmla="*/ 0 h 485"/>
                </a:gdLst>
                <a:ahLst/>
                <a:cxnLst>
                  <a:cxn ang="0">
                    <a:pos x="T0" y="T1"/>
                  </a:cxn>
                  <a:cxn ang="0">
                    <a:pos x="T2" y="T3"/>
                  </a:cxn>
                  <a:cxn ang="0">
                    <a:pos x="T4" y="T5"/>
                  </a:cxn>
                  <a:cxn ang="0">
                    <a:pos x="T6" y="T7"/>
                  </a:cxn>
                  <a:cxn ang="0">
                    <a:pos x="T8" y="T9"/>
                  </a:cxn>
                </a:cxnLst>
                <a:rect l="0" t="0" r="r" b="b"/>
                <a:pathLst>
                  <a:path w="974" h="485">
                    <a:moveTo>
                      <a:pt x="486" y="0"/>
                    </a:moveTo>
                    <a:lnTo>
                      <a:pt x="0" y="241"/>
                    </a:lnTo>
                    <a:lnTo>
                      <a:pt x="486" y="485"/>
                    </a:lnTo>
                    <a:lnTo>
                      <a:pt x="974" y="241"/>
                    </a:lnTo>
                    <a:lnTo>
                      <a:pt x="486" y="0"/>
                    </a:lnTo>
                    <a:close/>
                  </a:path>
                </a:pathLst>
              </a:custGeom>
              <a:solidFill>
                <a:schemeClr val="accent3">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19" name="Freeform 14"/>
              <p:cNvSpPr/>
              <p:nvPr/>
            </p:nvSpPr>
            <p:spPr bwMode="auto">
              <a:xfrm>
                <a:off x="5353050" y="4044950"/>
                <a:ext cx="1546225" cy="768350"/>
              </a:xfrm>
              <a:custGeom>
                <a:avLst/>
                <a:gdLst>
                  <a:gd name="T0" fmla="*/ 486 w 974"/>
                  <a:gd name="T1" fmla="*/ 0 h 484"/>
                  <a:gd name="T2" fmla="*/ 0 w 974"/>
                  <a:gd name="T3" fmla="*/ 243 h 484"/>
                  <a:gd name="T4" fmla="*/ 486 w 974"/>
                  <a:gd name="T5" fmla="*/ 484 h 484"/>
                  <a:gd name="T6" fmla="*/ 974 w 974"/>
                  <a:gd name="T7" fmla="*/ 243 h 484"/>
                  <a:gd name="T8" fmla="*/ 486 w 974"/>
                  <a:gd name="T9" fmla="*/ 0 h 484"/>
                </a:gdLst>
                <a:ahLst/>
                <a:cxnLst>
                  <a:cxn ang="0">
                    <a:pos x="T0" y="T1"/>
                  </a:cxn>
                  <a:cxn ang="0">
                    <a:pos x="T2" y="T3"/>
                  </a:cxn>
                  <a:cxn ang="0">
                    <a:pos x="T4" y="T5"/>
                  </a:cxn>
                  <a:cxn ang="0">
                    <a:pos x="T6" y="T7"/>
                  </a:cxn>
                  <a:cxn ang="0">
                    <a:pos x="T8" y="T9"/>
                  </a:cxn>
                </a:cxnLst>
                <a:rect l="0" t="0" r="r" b="b"/>
                <a:pathLst>
                  <a:path w="974" h="484">
                    <a:moveTo>
                      <a:pt x="486" y="0"/>
                    </a:moveTo>
                    <a:lnTo>
                      <a:pt x="0" y="243"/>
                    </a:lnTo>
                    <a:lnTo>
                      <a:pt x="486" y="484"/>
                    </a:lnTo>
                    <a:lnTo>
                      <a:pt x="974" y="243"/>
                    </a:lnTo>
                    <a:lnTo>
                      <a:pt x="486" y="0"/>
                    </a:lnTo>
                    <a:close/>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20" name="Freeform 15"/>
              <p:cNvSpPr/>
              <p:nvPr/>
            </p:nvSpPr>
            <p:spPr bwMode="auto">
              <a:xfrm>
                <a:off x="5353050" y="3657600"/>
                <a:ext cx="771525" cy="1155700"/>
              </a:xfrm>
              <a:custGeom>
                <a:avLst/>
                <a:gdLst>
                  <a:gd name="T0" fmla="*/ 486 w 486"/>
                  <a:gd name="T1" fmla="*/ 728 h 728"/>
                  <a:gd name="T2" fmla="*/ 0 w 486"/>
                  <a:gd name="T3" fmla="*/ 487 h 728"/>
                  <a:gd name="T4" fmla="*/ 0 w 486"/>
                  <a:gd name="T5" fmla="*/ 0 h 728"/>
                  <a:gd name="T6" fmla="*/ 486 w 486"/>
                  <a:gd name="T7" fmla="*/ 244 h 728"/>
                  <a:gd name="T8" fmla="*/ 486 w 486"/>
                  <a:gd name="T9" fmla="*/ 728 h 728"/>
                </a:gdLst>
                <a:ahLst/>
                <a:cxnLst>
                  <a:cxn ang="0">
                    <a:pos x="T0" y="T1"/>
                  </a:cxn>
                  <a:cxn ang="0">
                    <a:pos x="T2" y="T3"/>
                  </a:cxn>
                  <a:cxn ang="0">
                    <a:pos x="T4" y="T5"/>
                  </a:cxn>
                  <a:cxn ang="0">
                    <a:pos x="T6" y="T7"/>
                  </a:cxn>
                  <a:cxn ang="0">
                    <a:pos x="T8" y="T9"/>
                  </a:cxn>
                </a:cxnLst>
                <a:rect l="0" t="0" r="r" b="b"/>
                <a:pathLst>
                  <a:path w="486" h="728">
                    <a:moveTo>
                      <a:pt x="486" y="728"/>
                    </a:moveTo>
                    <a:lnTo>
                      <a:pt x="0" y="487"/>
                    </a:lnTo>
                    <a:lnTo>
                      <a:pt x="0" y="0"/>
                    </a:lnTo>
                    <a:lnTo>
                      <a:pt x="486" y="244"/>
                    </a:lnTo>
                    <a:lnTo>
                      <a:pt x="486" y="728"/>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21" name="Freeform 16"/>
              <p:cNvSpPr/>
              <p:nvPr/>
            </p:nvSpPr>
            <p:spPr bwMode="auto">
              <a:xfrm>
                <a:off x="6124575" y="3657600"/>
                <a:ext cx="774700" cy="1155700"/>
              </a:xfrm>
              <a:custGeom>
                <a:avLst/>
                <a:gdLst>
                  <a:gd name="T0" fmla="*/ 0 w 488"/>
                  <a:gd name="T1" fmla="*/ 728 h 728"/>
                  <a:gd name="T2" fmla="*/ 488 w 488"/>
                  <a:gd name="T3" fmla="*/ 487 h 728"/>
                  <a:gd name="T4" fmla="*/ 488 w 488"/>
                  <a:gd name="T5" fmla="*/ 0 h 728"/>
                  <a:gd name="T6" fmla="*/ 0 w 488"/>
                  <a:gd name="T7" fmla="*/ 244 h 728"/>
                  <a:gd name="T8" fmla="*/ 0 w 488"/>
                  <a:gd name="T9" fmla="*/ 728 h 728"/>
                </a:gdLst>
                <a:ahLst/>
                <a:cxnLst>
                  <a:cxn ang="0">
                    <a:pos x="T0" y="T1"/>
                  </a:cxn>
                  <a:cxn ang="0">
                    <a:pos x="T2" y="T3"/>
                  </a:cxn>
                  <a:cxn ang="0">
                    <a:pos x="T4" y="T5"/>
                  </a:cxn>
                  <a:cxn ang="0">
                    <a:pos x="T6" y="T7"/>
                  </a:cxn>
                  <a:cxn ang="0">
                    <a:pos x="T8" y="T9"/>
                  </a:cxn>
                </a:cxnLst>
                <a:rect l="0" t="0" r="r" b="b"/>
                <a:pathLst>
                  <a:path w="488" h="728">
                    <a:moveTo>
                      <a:pt x="0" y="728"/>
                    </a:moveTo>
                    <a:lnTo>
                      <a:pt x="488" y="487"/>
                    </a:lnTo>
                    <a:lnTo>
                      <a:pt x="488" y="0"/>
                    </a:lnTo>
                    <a:lnTo>
                      <a:pt x="0" y="244"/>
                    </a:lnTo>
                    <a:lnTo>
                      <a:pt x="0" y="728"/>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grpSp>
        <p:grpSp>
          <p:nvGrpSpPr>
            <p:cNvPr id="122" name="Group 121"/>
            <p:cNvGrpSpPr/>
            <p:nvPr/>
          </p:nvGrpSpPr>
          <p:grpSpPr>
            <a:xfrm rot="21583358">
              <a:off x="1369981" y="2490444"/>
              <a:ext cx="1609212" cy="1604255"/>
              <a:chOff x="5353050" y="2503488"/>
              <a:chExt cx="1546225" cy="1541462"/>
            </a:xfrm>
          </p:grpSpPr>
          <p:sp>
            <p:nvSpPr>
              <p:cNvPr id="123" name="Freeform 9"/>
              <p:cNvSpPr/>
              <p:nvPr/>
            </p:nvSpPr>
            <p:spPr bwMode="auto">
              <a:xfrm>
                <a:off x="5353050" y="2503488"/>
                <a:ext cx="1546225" cy="771525"/>
              </a:xfrm>
              <a:custGeom>
                <a:avLst/>
                <a:gdLst>
                  <a:gd name="T0" fmla="*/ 486 w 974"/>
                  <a:gd name="T1" fmla="*/ 0 h 486"/>
                  <a:gd name="T2" fmla="*/ 0 w 974"/>
                  <a:gd name="T3" fmla="*/ 243 h 486"/>
                  <a:gd name="T4" fmla="*/ 486 w 974"/>
                  <a:gd name="T5" fmla="*/ 486 h 486"/>
                  <a:gd name="T6" fmla="*/ 974 w 974"/>
                  <a:gd name="T7" fmla="*/ 243 h 486"/>
                  <a:gd name="T8" fmla="*/ 486 w 974"/>
                  <a:gd name="T9" fmla="*/ 0 h 486"/>
                </a:gdLst>
                <a:ahLst/>
                <a:cxnLst>
                  <a:cxn ang="0">
                    <a:pos x="T0" y="T1"/>
                  </a:cxn>
                  <a:cxn ang="0">
                    <a:pos x="T2" y="T3"/>
                  </a:cxn>
                  <a:cxn ang="0">
                    <a:pos x="T4" y="T5"/>
                  </a:cxn>
                  <a:cxn ang="0">
                    <a:pos x="T6" y="T7"/>
                  </a:cxn>
                  <a:cxn ang="0">
                    <a:pos x="T8" y="T9"/>
                  </a:cxn>
                </a:cxnLst>
                <a:rect l="0" t="0" r="r" b="b"/>
                <a:pathLst>
                  <a:path w="974" h="486">
                    <a:moveTo>
                      <a:pt x="486" y="0"/>
                    </a:moveTo>
                    <a:lnTo>
                      <a:pt x="0" y="243"/>
                    </a:lnTo>
                    <a:lnTo>
                      <a:pt x="486" y="486"/>
                    </a:lnTo>
                    <a:lnTo>
                      <a:pt x="974" y="243"/>
                    </a:lnTo>
                    <a:lnTo>
                      <a:pt x="486" y="0"/>
                    </a:lnTo>
                    <a:close/>
                  </a:path>
                </a:pathLst>
              </a:custGeom>
              <a:solidFill>
                <a:schemeClr val="accent2">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24" name="Freeform 10"/>
              <p:cNvSpPr/>
              <p:nvPr/>
            </p:nvSpPr>
            <p:spPr bwMode="auto">
              <a:xfrm>
                <a:off x="5353050" y="3275013"/>
                <a:ext cx="1546225" cy="769937"/>
              </a:xfrm>
              <a:custGeom>
                <a:avLst/>
                <a:gdLst>
                  <a:gd name="T0" fmla="*/ 486 w 974"/>
                  <a:gd name="T1" fmla="*/ 0 h 485"/>
                  <a:gd name="T2" fmla="*/ 0 w 974"/>
                  <a:gd name="T3" fmla="*/ 241 h 485"/>
                  <a:gd name="T4" fmla="*/ 486 w 974"/>
                  <a:gd name="T5" fmla="*/ 485 h 485"/>
                  <a:gd name="T6" fmla="*/ 974 w 974"/>
                  <a:gd name="T7" fmla="*/ 241 h 485"/>
                  <a:gd name="T8" fmla="*/ 486 w 974"/>
                  <a:gd name="T9" fmla="*/ 0 h 485"/>
                </a:gdLst>
                <a:ahLst/>
                <a:cxnLst>
                  <a:cxn ang="0">
                    <a:pos x="T0" y="T1"/>
                  </a:cxn>
                  <a:cxn ang="0">
                    <a:pos x="T2" y="T3"/>
                  </a:cxn>
                  <a:cxn ang="0">
                    <a:pos x="T4" y="T5"/>
                  </a:cxn>
                  <a:cxn ang="0">
                    <a:pos x="T6" y="T7"/>
                  </a:cxn>
                  <a:cxn ang="0">
                    <a:pos x="T8" y="T9"/>
                  </a:cxn>
                </a:cxnLst>
                <a:rect l="0" t="0" r="r" b="b"/>
                <a:pathLst>
                  <a:path w="974" h="485">
                    <a:moveTo>
                      <a:pt x="486" y="0"/>
                    </a:moveTo>
                    <a:lnTo>
                      <a:pt x="0" y="241"/>
                    </a:lnTo>
                    <a:lnTo>
                      <a:pt x="486" y="485"/>
                    </a:lnTo>
                    <a:lnTo>
                      <a:pt x="974" y="241"/>
                    </a:lnTo>
                    <a:lnTo>
                      <a:pt x="486" y="0"/>
                    </a:lnTo>
                    <a:close/>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25" name="Freeform 11"/>
              <p:cNvSpPr/>
              <p:nvPr/>
            </p:nvSpPr>
            <p:spPr bwMode="auto">
              <a:xfrm>
                <a:off x="5353050" y="2889250"/>
                <a:ext cx="771525" cy="1155700"/>
              </a:xfrm>
              <a:custGeom>
                <a:avLst/>
                <a:gdLst>
                  <a:gd name="T0" fmla="*/ 486 w 486"/>
                  <a:gd name="T1" fmla="*/ 728 h 728"/>
                  <a:gd name="T2" fmla="*/ 0 w 486"/>
                  <a:gd name="T3" fmla="*/ 484 h 728"/>
                  <a:gd name="T4" fmla="*/ 0 w 486"/>
                  <a:gd name="T5" fmla="*/ 0 h 728"/>
                  <a:gd name="T6" fmla="*/ 486 w 486"/>
                  <a:gd name="T7" fmla="*/ 243 h 728"/>
                  <a:gd name="T8" fmla="*/ 486 w 486"/>
                  <a:gd name="T9" fmla="*/ 728 h 728"/>
                </a:gdLst>
                <a:ahLst/>
                <a:cxnLst>
                  <a:cxn ang="0">
                    <a:pos x="T0" y="T1"/>
                  </a:cxn>
                  <a:cxn ang="0">
                    <a:pos x="T2" y="T3"/>
                  </a:cxn>
                  <a:cxn ang="0">
                    <a:pos x="T4" y="T5"/>
                  </a:cxn>
                  <a:cxn ang="0">
                    <a:pos x="T6" y="T7"/>
                  </a:cxn>
                  <a:cxn ang="0">
                    <a:pos x="T8" y="T9"/>
                  </a:cxn>
                </a:cxnLst>
                <a:rect l="0" t="0" r="r" b="b"/>
                <a:pathLst>
                  <a:path w="486" h="728">
                    <a:moveTo>
                      <a:pt x="486" y="728"/>
                    </a:moveTo>
                    <a:lnTo>
                      <a:pt x="0" y="484"/>
                    </a:lnTo>
                    <a:lnTo>
                      <a:pt x="0" y="0"/>
                    </a:lnTo>
                    <a:lnTo>
                      <a:pt x="486" y="243"/>
                    </a:lnTo>
                    <a:lnTo>
                      <a:pt x="486" y="728"/>
                    </a:ln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sp>
            <p:nvSpPr>
              <p:cNvPr id="126" name="Freeform 12"/>
              <p:cNvSpPr/>
              <p:nvPr/>
            </p:nvSpPr>
            <p:spPr bwMode="auto">
              <a:xfrm>
                <a:off x="6124575" y="2889250"/>
                <a:ext cx="774700" cy="1155700"/>
              </a:xfrm>
              <a:custGeom>
                <a:avLst/>
                <a:gdLst>
                  <a:gd name="T0" fmla="*/ 0 w 488"/>
                  <a:gd name="T1" fmla="*/ 728 h 728"/>
                  <a:gd name="T2" fmla="*/ 488 w 488"/>
                  <a:gd name="T3" fmla="*/ 484 h 728"/>
                  <a:gd name="T4" fmla="*/ 488 w 488"/>
                  <a:gd name="T5" fmla="*/ 0 h 728"/>
                  <a:gd name="T6" fmla="*/ 0 w 488"/>
                  <a:gd name="T7" fmla="*/ 243 h 728"/>
                  <a:gd name="T8" fmla="*/ 0 w 488"/>
                  <a:gd name="T9" fmla="*/ 728 h 728"/>
                </a:gdLst>
                <a:ahLst/>
                <a:cxnLst>
                  <a:cxn ang="0">
                    <a:pos x="T0" y="T1"/>
                  </a:cxn>
                  <a:cxn ang="0">
                    <a:pos x="T2" y="T3"/>
                  </a:cxn>
                  <a:cxn ang="0">
                    <a:pos x="T4" y="T5"/>
                  </a:cxn>
                  <a:cxn ang="0">
                    <a:pos x="T6" y="T7"/>
                  </a:cxn>
                  <a:cxn ang="0">
                    <a:pos x="T8" y="T9"/>
                  </a:cxn>
                </a:cxnLst>
                <a:rect l="0" t="0" r="r" b="b"/>
                <a:pathLst>
                  <a:path w="488" h="728">
                    <a:moveTo>
                      <a:pt x="0" y="728"/>
                    </a:moveTo>
                    <a:lnTo>
                      <a:pt x="488" y="484"/>
                    </a:lnTo>
                    <a:lnTo>
                      <a:pt x="488" y="0"/>
                    </a:lnTo>
                    <a:lnTo>
                      <a:pt x="0" y="243"/>
                    </a:lnTo>
                    <a:lnTo>
                      <a:pt x="0" y="72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2" rIns="182880" bIns="91442" numCol="1" anchor="t" anchorCtr="0" compatLnSpc="1"/>
              <a:lstStyle/>
              <a:p>
                <a:endParaRPr lang="en-US" sz="3600"/>
              </a:p>
            </p:txBody>
          </p:sp>
        </p:grpSp>
        <p:grpSp>
          <p:nvGrpSpPr>
            <p:cNvPr id="127" name="Group 126"/>
            <p:cNvGrpSpPr/>
            <p:nvPr/>
          </p:nvGrpSpPr>
          <p:grpSpPr>
            <a:xfrm rot="21583358">
              <a:off x="541217" y="1308169"/>
              <a:ext cx="1609212" cy="1602603"/>
              <a:chOff x="5353050" y="1735138"/>
              <a:chExt cx="1546225" cy="1539875"/>
            </a:xfrm>
          </p:grpSpPr>
          <p:sp>
            <p:nvSpPr>
              <p:cNvPr id="128" name="Freeform 5"/>
              <p:cNvSpPr/>
              <p:nvPr/>
            </p:nvSpPr>
            <p:spPr bwMode="auto">
              <a:xfrm>
                <a:off x="5353050" y="1735138"/>
                <a:ext cx="1546225" cy="768350"/>
              </a:xfrm>
              <a:custGeom>
                <a:avLst/>
                <a:gdLst>
                  <a:gd name="T0" fmla="*/ 486 w 974"/>
                  <a:gd name="T1" fmla="*/ 0 h 484"/>
                  <a:gd name="T2" fmla="*/ 0 w 974"/>
                  <a:gd name="T3" fmla="*/ 243 h 484"/>
                  <a:gd name="T4" fmla="*/ 486 w 974"/>
                  <a:gd name="T5" fmla="*/ 484 h 484"/>
                  <a:gd name="T6" fmla="*/ 974 w 974"/>
                  <a:gd name="T7" fmla="*/ 243 h 484"/>
                  <a:gd name="T8" fmla="*/ 486 w 974"/>
                  <a:gd name="T9" fmla="*/ 0 h 484"/>
                </a:gdLst>
                <a:ahLst/>
                <a:cxnLst>
                  <a:cxn ang="0">
                    <a:pos x="T0" y="T1"/>
                  </a:cxn>
                  <a:cxn ang="0">
                    <a:pos x="T2" y="T3"/>
                  </a:cxn>
                  <a:cxn ang="0">
                    <a:pos x="T4" y="T5"/>
                  </a:cxn>
                  <a:cxn ang="0">
                    <a:pos x="T6" y="T7"/>
                  </a:cxn>
                  <a:cxn ang="0">
                    <a:pos x="T8" y="T9"/>
                  </a:cxn>
                </a:cxnLst>
                <a:rect l="0" t="0" r="r" b="b"/>
                <a:pathLst>
                  <a:path w="974" h="484">
                    <a:moveTo>
                      <a:pt x="486" y="0"/>
                    </a:moveTo>
                    <a:lnTo>
                      <a:pt x="0" y="243"/>
                    </a:lnTo>
                    <a:lnTo>
                      <a:pt x="486" y="484"/>
                    </a:lnTo>
                    <a:lnTo>
                      <a:pt x="974" y="243"/>
                    </a:lnTo>
                    <a:lnTo>
                      <a:pt x="486" y="0"/>
                    </a:lnTo>
                    <a:close/>
                  </a:path>
                </a:pathLst>
              </a:custGeom>
              <a:solidFill>
                <a:schemeClr val="accent1">
                  <a:lumMod val="60000"/>
                  <a:lumOff val="40000"/>
                </a:schemeClr>
              </a:solidFill>
              <a:ln>
                <a:noFill/>
              </a:ln>
            </p:spPr>
            <p:txBody>
              <a:bodyPr vert="horz" wrap="square" lIns="182880" tIns="91442" rIns="182880" bIns="91442" numCol="1" anchor="t" anchorCtr="0" compatLnSpc="1"/>
              <a:lstStyle/>
              <a:p>
                <a:endParaRPr lang="en-US" sz="3600"/>
              </a:p>
            </p:txBody>
          </p:sp>
          <p:sp>
            <p:nvSpPr>
              <p:cNvPr id="129" name="Freeform 6"/>
              <p:cNvSpPr/>
              <p:nvPr/>
            </p:nvSpPr>
            <p:spPr bwMode="auto">
              <a:xfrm>
                <a:off x="5353050" y="2503488"/>
                <a:ext cx="1546225" cy="771525"/>
              </a:xfrm>
              <a:custGeom>
                <a:avLst/>
                <a:gdLst>
                  <a:gd name="T0" fmla="*/ 486 w 974"/>
                  <a:gd name="T1" fmla="*/ 0 h 486"/>
                  <a:gd name="T2" fmla="*/ 0 w 974"/>
                  <a:gd name="T3" fmla="*/ 243 h 486"/>
                  <a:gd name="T4" fmla="*/ 486 w 974"/>
                  <a:gd name="T5" fmla="*/ 486 h 486"/>
                  <a:gd name="T6" fmla="*/ 974 w 974"/>
                  <a:gd name="T7" fmla="*/ 243 h 486"/>
                  <a:gd name="T8" fmla="*/ 486 w 974"/>
                  <a:gd name="T9" fmla="*/ 0 h 486"/>
                </a:gdLst>
                <a:ahLst/>
                <a:cxnLst>
                  <a:cxn ang="0">
                    <a:pos x="T0" y="T1"/>
                  </a:cxn>
                  <a:cxn ang="0">
                    <a:pos x="T2" y="T3"/>
                  </a:cxn>
                  <a:cxn ang="0">
                    <a:pos x="T4" y="T5"/>
                  </a:cxn>
                  <a:cxn ang="0">
                    <a:pos x="T6" y="T7"/>
                  </a:cxn>
                  <a:cxn ang="0">
                    <a:pos x="T8" y="T9"/>
                  </a:cxn>
                </a:cxnLst>
                <a:rect l="0" t="0" r="r" b="b"/>
                <a:pathLst>
                  <a:path w="974" h="486">
                    <a:moveTo>
                      <a:pt x="486" y="0"/>
                    </a:moveTo>
                    <a:lnTo>
                      <a:pt x="0" y="243"/>
                    </a:lnTo>
                    <a:lnTo>
                      <a:pt x="486" y="486"/>
                    </a:lnTo>
                    <a:lnTo>
                      <a:pt x="974" y="243"/>
                    </a:lnTo>
                    <a:lnTo>
                      <a:pt x="486" y="0"/>
                    </a:lnTo>
                    <a:close/>
                  </a:path>
                </a:pathLst>
              </a:custGeom>
              <a:solidFill>
                <a:schemeClr val="accent1">
                  <a:lumMod val="50000"/>
                </a:schemeClr>
              </a:solidFill>
              <a:ln>
                <a:noFill/>
              </a:ln>
            </p:spPr>
            <p:txBody>
              <a:bodyPr vert="horz" wrap="square" lIns="182880" tIns="91442" rIns="182880" bIns="91442" numCol="1" anchor="t" anchorCtr="0" compatLnSpc="1"/>
              <a:lstStyle/>
              <a:p>
                <a:endParaRPr lang="en-US" sz="3600"/>
              </a:p>
            </p:txBody>
          </p:sp>
          <p:sp>
            <p:nvSpPr>
              <p:cNvPr id="130" name="Freeform 7"/>
              <p:cNvSpPr/>
              <p:nvPr/>
            </p:nvSpPr>
            <p:spPr bwMode="auto">
              <a:xfrm>
                <a:off x="5353050" y="2120900"/>
                <a:ext cx="771525" cy="1154112"/>
              </a:xfrm>
              <a:custGeom>
                <a:avLst/>
                <a:gdLst>
                  <a:gd name="T0" fmla="*/ 486 w 486"/>
                  <a:gd name="T1" fmla="*/ 727 h 727"/>
                  <a:gd name="T2" fmla="*/ 0 w 486"/>
                  <a:gd name="T3" fmla="*/ 484 h 727"/>
                  <a:gd name="T4" fmla="*/ 0 w 486"/>
                  <a:gd name="T5" fmla="*/ 0 h 727"/>
                  <a:gd name="T6" fmla="*/ 486 w 486"/>
                  <a:gd name="T7" fmla="*/ 241 h 727"/>
                  <a:gd name="T8" fmla="*/ 486 w 486"/>
                  <a:gd name="T9" fmla="*/ 727 h 727"/>
                </a:gdLst>
                <a:ahLst/>
                <a:cxnLst>
                  <a:cxn ang="0">
                    <a:pos x="T0" y="T1"/>
                  </a:cxn>
                  <a:cxn ang="0">
                    <a:pos x="T2" y="T3"/>
                  </a:cxn>
                  <a:cxn ang="0">
                    <a:pos x="T4" y="T5"/>
                  </a:cxn>
                  <a:cxn ang="0">
                    <a:pos x="T6" y="T7"/>
                  </a:cxn>
                  <a:cxn ang="0">
                    <a:pos x="T8" y="T9"/>
                  </a:cxn>
                </a:cxnLst>
                <a:rect l="0" t="0" r="r" b="b"/>
                <a:pathLst>
                  <a:path w="486" h="727">
                    <a:moveTo>
                      <a:pt x="486" y="727"/>
                    </a:moveTo>
                    <a:lnTo>
                      <a:pt x="0" y="484"/>
                    </a:lnTo>
                    <a:lnTo>
                      <a:pt x="0" y="0"/>
                    </a:lnTo>
                    <a:lnTo>
                      <a:pt x="486" y="241"/>
                    </a:lnTo>
                    <a:lnTo>
                      <a:pt x="486" y="727"/>
                    </a:lnTo>
                    <a:close/>
                  </a:path>
                </a:pathLst>
              </a:custGeom>
              <a:solidFill>
                <a:schemeClr val="accent1">
                  <a:lumMod val="75000"/>
                </a:schemeClr>
              </a:solidFill>
              <a:ln>
                <a:noFill/>
              </a:ln>
            </p:spPr>
            <p:txBody>
              <a:bodyPr vert="horz" wrap="square" lIns="182880" tIns="91442" rIns="182880" bIns="91442" numCol="1" anchor="t" anchorCtr="0" compatLnSpc="1"/>
              <a:lstStyle/>
              <a:p>
                <a:endParaRPr lang="en-US" sz="3600"/>
              </a:p>
            </p:txBody>
          </p:sp>
          <p:sp>
            <p:nvSpPr>
              <p:cNvPr id="131" name="Freeform 8"/>
              <p:cNvSpPr/>
              <p:nvPr/>
            </p:nvSpPr>
            <p:spPr bwMode="auto">
              <a:xfrm>
                <a:off x="6124575" y="2120900"/>
                <a:ext cx="774700" cy="1154112"/>
              </a:xfrm>
              <a:custGeom>
                <a:avLst/>
                <a:gdLst>
                  <a:gd name="T0" fmla="*/ 0 w 488"/>
                  <a:gd name="T1" fmla="*/ 727 h 727"/>
                  <a:gd name="T2" fmla="*/ 488 w 488"/>
                  <a:gd name="T3" fmla="*/ 484 h 727"/>
                  <a:gd name="T4" fmla="*/ 488 w 488"/>
                  <a:gd name="T5" fmla="*/ 0 h 727"/>
                  <a:gd name="T6" fmla="*/ 0 w 488"/>
                  <a:gd name="T7" fmla="*/ 241 h 727"/>
                  <a:gd name="T8" fmla="*/ 0 w 488"/>
                  <a:gd name="T9" fmla="*/ 727 h 727"/>
                </a:gdLst>
                <a:ahLst/>
                <a:cxnLst>
                  <a:cxn ang="0">
                    <a:pos x="T0" y="T1"/>
                  </a:cxn>
                  <a:cxn ang="0">
                    <a:pos x="T2" y="T3"/>
                  </a:cxn>
                  <a:cxn ang="0">
                    <a:pos x="T4" y="T5"/>
                  </a:cxn>
                  <a:cxn ang="0">
                    <a:pos x="T6" y="T7"/>
                  </a:cxn>
                  <a:cxn ang="0">
                    <a:pos x="T8" y="T9"/>
                  </a:cxn>
                </a:cxnLst>
                <a:rect l="0" t="0" r="r" b="b"/>
                <a:pathLst>
                  <a:path w="488" h="727">
                    <a:moveTo>
                      <a:pt x="0" y="727"/>
                    </a:moveTo>
                    <a:lnTo>
                      <a:pt x="488" y="484"/>
                    </a:lnTo>
                    <a:lnTo>
                      <a:pt x="488" y="0"/>
                    </a:lnTo>
                    <a:lnTo>
                      <a:pt x="0" y="241"/>
                    </a:lnTo>
                    <a:lnTo>
                      <a:pt x="0" y="727"/>
                    </a:lnTo>
                    <a:close/>
                  </a:path>
                </a:pathLst>
              </a:custGeom>
              <a:solidFill>
                <a:schemeClr val="accent1"/>
              </a:solidFill>
              <a:ln>
                <a:noFill/>
              </a:ln>
            </p:spPr>
            <p:txBody>
              <a:bodyPr vert="horz" wrap="square" lIns="182880" tIns="91442" rIns="182880" bIns="91442" numCol="1" anchor="t" anchorCtr="0" compatLnSpc="1"/>
              <a:lstStyle/>
              <a:p>
                <a:endParaRPr lang="en-US" sz="3600" dirty="0"/>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8269" t="49314" r="4719" b="28084"/>
          <a:stretch/>
        </p:blipFill>
        <p:spPr>
          <a:xfrm>
            <a:off x="0" y="0"/>
            <a:ext cx="8480910" cy="1888919"/>
          </a:xfrm>
          <a:prstGeom prst="rect">
            <a:avLst/>
          </a:prstGeom>
          <a:ln>
            <a:noFill/>
          </a:ln>
          <a:effectLst>
            <a:outerShdw blurRad="292100" dist="139700" dir="2700000" algn="tl" rotWithShape="0">
              <a:srgbClr val="333333">
                <a:alpha val="65000"/>
              </a:srgbClr>
            </a:outerShdw>
          </a:effectLst>
        </p:spPr>
      </p:pic>
      <p:sp>
        <p:nvSpPr>
          <p:cNvPr id="10" name="Rectangle 9">
            <a:extLst>
              <a:ext uri="{FF2B5EF4-FFF2-40B4-BE49-F238E27FC236}">
                <a16:creationId xmlns:a16="http://schemas.microsoft.com/office/drawing/2014/main" id="{4D4FCEAF-A363-406A-A1D1-6B46E30D0643}"/>
              </a:ext>
            </a:extLst>
          </p:cNvPr>
          <p:cNvSpPr/>
          <p:nvPr/>
        </p:nvSpPr>
        <p:spPr>
          <a:xfrm>
            <a:off x="0" y="0"/>
            <a:ext cx="8480910" cy="1888919"/>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324E690-6B76-49E1-B5DF-3C075C66466C}"/>
              </a:ext>
            </a:extLst>
          </p:cNvPr>
          <p:cNvSpPr txBox="1"/>
          <p:nvPr/>
        </p:nvSpPr>
        <p:spPr>
          <a:xfrm>
            <a:off x="1216907" y="227339"/>
            <a:ext cx="5940031" cy="1354217"/>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PROGRESS</a:t>
            </a:r>
          </a:p>
        </p:txBody>
      </p:sp>
      <p:sp>
        <p:nvSpPr>
          <p:cNvPr id="18" name="Frame 17">
            <a:extLst>
              <a:ext uri="{FF2B5EF4-FFF2-40B4-BE49-F238E27FC236}">
                <a16:creationId xmlns:a16="http://schemas.microsoft.com/office/drawing/2014/main" id="{1127CF88-9A84-470F-8FF4-E3483EF98451}"/>
              </a:ext>
            </a:extLst>
          </p:cNvPr>
          <p:cNvSpPr/>
          <p:nvPr/>
        </p:nvSpPr>
        <p:spPr>
          <a:xfrm rot="5400000">
            <a:off x="-1236852" y="-1310103"/>
            <a:ext cx="1085852" cy="3100096"/>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pic>
        <p:nvPicPr>
          <p:cNvPr id="3" name="Picture 2">
            <a:extLst>
              <a:ext uri="{FF2B5EF4-FFF2-40B4-BE49-F238E27FC236}">
                <a16:creationId xmlns:a16="http://schemas.microsoft.com/office/drawing/2014/main" id="{0C990B19-7206-4662-9508-E6B9380453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9587" y="1808895"/>
            <a:ext cx="18288000" cy="10287000"/>
          </a:xfrm>
          <a:prstGeom prst="rect">
            <a:avLst/>
          </a:prstGeom>
        </p:spPr>
      </p:pic>
    </p:spTree>
    <p:extLst>
      <p:ext uri="{BB962C8B-B14F-4D97-AF65-F5344CB8AC3E}">
        <p14:creationId xmlns:p14="http://schemas.microsoft.com/office/powerpoint/2010/main" val="38088630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8269" t="49314" r="4719" b="28084"/>
          <a:stretch/>
        </p:blipFill>
        <p:spPr>
          <a:xfrm>
            <a:off x="0" y="0"/>
            <a:ext cx="8480910" cy="1888919"/>
          </a:xfrm>
          <a:prstGeom prst="rect">
            <a:avLst/>
          </a:prstGeom>
          <a:ln>
            <a:noFill/>
          </a:ln>
          <a:effectLst>
            <a:outerShdw blurRad="292100" dist="139700" dir="2700000" algn="tl" rotWithShape="0">
              <a:srgbClr val="333333">
                <a:alpha val="65000"/>
              </a:srgbClr>
            </a:outerShdw>
          </a:effectLst>
        </p:spPr>
      </p:pic>
      <p:sp>
        <p:nvSpPr>
          <p:cNvPr id="10" name="Rectangle 9">
            <a:extLst>
              <a:ext uri="{FF2B5EF4-FFF2-40B4-BE49-F238E27FC236}">
                <a16:creationId xmlns:a16="http://schemas.microsoft.com/office/drawing/2014/main" id="{4D4FCEAF-A363-406A-A1D1-6B46E30D0643}"/>
              </a:ext>
            </a:extLst>
          </p:cNvPr>
          <p:cNvSpPr/>
          <p:nvPr/>
        </p:nvSpPr>
        <p:spPr>
          <a:xfrm>
            <a:off x="0" y="0"/>
            <a:ext cx="8480910" cy="1888919"/>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324E690-6B76-49E1-B5DF-3C075C66466C}"/>
              </a:ext>
            </a:extLst>
          </p:cNvPr>
          <p:cNvSpPr txBox="1"/>
          <p:nvPr/>
        </p:nvSpPr>
        <p:spPr>
          <a:xfrm>
            <a:off x="1216907" y="227339"/>
            <a:ext cx="5940031" cy="1354217"/>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PROGRESS</a:t>
            </a:r>
          </a:p>
        </p:txBody>
      </p:sp>
      <p:sp>
        <p:nvSpPr>
          <p:cNvPr id="18" name="Frame 17">
            <a:extLst>
              <a:ext uri="{FF2B5EF4-FFF2-40B4-BE49-F238E27FC236}">
                <a16:creationId xmlns:a16="http://schemas.microsoft.com/office/drawing/2014/main" id="{1127CF88-9A84-470F-8FF4-E3483EF98451}"/>
              </a:ext>
            </a:extLst>
          </p:cNvPr>
          <p:cNvSpPr/>
          <p:nvPr/>
        </p:nvSpPr>
        <p:spPr>
          <a:xfrm rot="5400000">
            <a:off x="-1236852" y="-1310103"/>
            <a:ext cx="1085852" cy="3100096"/>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pic>
        <p:nvPicPr>
          <p:cNvPr id="3" name="Picture 2">
            <a:extLst>
              <a:ext uri="{FF2B5EF4-FFF2-40B4-BE49-F238E27FC236}">
                <a16:creationId xmlns:a16="http://schemas.microsoft.com/office/drawing/2014/main" id="{22B3CABD-8164-4785-AA01-0BD0C30A8C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74099" y="2519172"/>
            <a:ext cx="18164493" cy="10287000"/>
          </a:xfrm>
          <a:prstGeom prst="rect">
            <a:avLst/>
          </a:prstGeom>
        </p:spPr>
      </p:pic>
    </p:spTree>
    <p:extLst>
      <p:ext uri="{BB962C8B-B14F-4D97-AF65-F5344CB8AC3E}">
        <p14:creationId xmlns:p14="http://schemas.microsoft.com/office/powerpoint/2010/main" val="17724041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8269" t="49314" r="4719" b="28084"/>
          <a:stretch/>
        </p:blipFill>
        <p:spPr>
          <a:xfrm>
            <a:off x="0" y="0"/>
            <a:ext cx="8480910" cy="1888919"/>
          </a:xfrm>
          <a:prstGeom prst="rect">
            <a:avLst/>
          </a:prstGeom>
          <a:ln>
            <a:noFill/>
          </a:ln>
          <a:effectLst>
            <a:outerShdw blurRad="292100" dist="139700" dir="2700000" algn="tl" rotWithShape="0">
              <a:srgbClr val="333333">
                <a:alpha val="65000"/>
              </a:srgbClr>
            </a:outerShdw>
          </a:effectLst>
        </p:spPr>
      </p:pic>
      <p:sp>
        <p:nvSpPr>
          <p:cNvPr id="10" name="Rectangle 9">
            <a:extLst>
              <a:ext uri="{FF2B5EF4-FFF2-40B4-BE49-F238E27FC236}">
                <a16:creationId xmlns:a16="http://schemas.microsoft.com/office/drawing/2014/main" id="{4D4FCEAF-A363-406A-A1D1-6B46E30D0643}"/>
              </a:ext>
            </a:extLst>
          </p:cNvPr>
          <p:cNvSpPr/>
          <p:nvPr/>
        </p:nvSpPr>
        <p:spPr>
          <a:xfrm>
            <a:off x="0" y="0"/>
            <a:ext cx="8480910" cy="1888919"/>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324E690-6B76-49E1-B5DF-3C075C66466C}"/>
              </a:ext>
            </a:extLst>
          </p:cNvPr>
          <p:cNvSpPr txBox="1"/>
          <p:nvPr/>
        </p:nvSpPr>
        <p:spPr>
          <a:xfrm>
            <a:off x="1216907" y="227339"/>
            <a:ext cx="5940031" cy="1354217"/>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PROGRESS</a:t>
            </a:r>
          </a:p>
        </p:txBody>
      </p:sp>
      <p:sp>
        <p:nvSpPr>
          <p:cNvPr id="18" name="Frame 17">
            <a:extLst>
              <a:ext uri="{FF2B5EF4-FFF2-40B4-BE49-F238E27FC236}">
                <a16:creationId xmlns:a16="http://schemas.microsoft.com/office/drawing/2014/main" id="{1127CF88-9A84-470F-8FF4-E3483EF98451}"/>
              </a:ext>
            </a:extLst>
          </p:cNvPr>
          <p:cNvSpPr/>
          <p:nvPr/>
        </p:nvSpPr>
        <p:spPr>
          <a:xfrm rot="5400000">
            <a:off x="-1236852" y="-1310103"/>
            <a:ext cx="1085852" cy="3100096"/>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pic>
        <p:nvPicPr>
          <p:cNvPr id="3" name="Picture 2">
            <a:extLst>
              <a:ext uri="{FF2B5EF4-FFF2-40B4-BE49-F238E27FC236}">
                <a16:creationId xmlns:a16="http://schemas.microsoft.com/office/drawing/2014/main" id="{B3B0EA78-DB55-4106-BF4B-2D53C56B01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0947" y="2482596"/>
            <a:ext cx="18288000" cy="10287000"/>
          </a:xfrm>
          <a:prstGeom prst="rect">
            <a:avLst/>
          </a:prstGeom>
        </p:spPr>
      </p:pic>
    </p:spTree>
    <p:extLst>
      <p:ext uri="{BB962C8B-B14F-4D97-AF65-F5344CB8AC3E}">
        <p14:creationId xmlns:p14="http://schemas.microsoft.com/office/powerpoint/2010/main" val="28711318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8269" t="49314" r="4719" b="28084"/>
          <a:stretch/>
        </p:blipFill>
        <p:spPr>
          <a:xfrm>
            <a:off x="0" y="0"/>
            <a:ext cx="8480910" cy="1888919"/>
          </a:xfrm>
          <a:prstGeom prst="rect">
            <a:avLst/>
          </a:prstGeom>
          <a:ln>
            <a:noFill/>
          </a:ln>
          <a:effectLst>
            <a:outerShdw blurRad="292100" dist="139700" dir="2700000" algn="tl" rotWithShape="0">
              <a:srgbClr val="333333">
                <a:alpha val="65000"/>
              </a:srgbClr>
            </a:outerShdw>
          </a:effectLst>
        </p:spPr>
      </p:pic>
      <p:sp>
        <p:nvSpPr>
          <p:cNvPr id="10" name="Rectangle 9">
            <a:extLst>
              <a:ext uri="{FF2B5EF4-FFF2-40B4-BE49-F238E27FC236}">
                <a16:creationId xmlns:a16="http://schemas.microsoft.com/office/drawing/2014/main" id="{4D4FCEAF-A363-406A-A1D1-6B46E30D0643}"/>
              </a:ext>
            </a:extLst>
          </p:cNvPr>
          <p:cNvSpPr/>
          <p:nvPr/>
        </p:nvSpPr>
        <p:spPr>
          <a:xfrm>
            <a:off x="0" y="0"/>
            <a:ext cx="8480910" cy="1888919"/>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324E690-6B76-49E1-B5DF-3C075C66466C}"/>
              </a:ext>
            </a:extLst>
          </p:cNvPr>
          <p:cNvSpPr txBox="1"/>
          <p:nvPr/>
        </p:nvSpPr>
        <p:spPr>
          <a:xfrm>
            <a:off x="1216907" y="227339"/>
            <a:ext cx="5940031" cy="1354217"/>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PROGRESS</a:t>
            </a:r>
          </a:p>
        </p:txBody>
      </p:sp>
      <p:sp>
        <p:nvSpPr>
          <p:cNvPr id="18" name="Frame 17">
            <a:extLst>
              <a:ext uri="{FF2B5EF4-FFF2-40B4-BE49-F238E27FC236}">
                <a16:creationId xmlns:a16="http://schemas.microsoft.com/office/drawing/2014/main" id="{1127CF88-9A84-470F-8FF4-E3483EF98451}"/>
              </a:ext>
            </a:extLst>
          </p:cNvPr>
          <p:cNvSpPr/>
          <p:nvPr/>
        </p:nvSpPr>
        <p:spPr>
          <a:xfrm rot="5400000">
            <a:off x="-1236852" y="-1310103"/>
            <a:ext cx="1085852" cy="3100096"/>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pic>
        <p:nvPicPr>
          <p:cNvPr id="3" name="Picture 2">
            <a:extLst>
              <a:ext uri="{FF2B5EF4-FFF2-40B4-BE49-F238E27FC236}">
                <a16:creationId xmlns:a16="http://schemas.microsoft.com/office/drawing/2014/main" id="{FDFE9BE5-5039-4FB4-8A33-8AF7B89DB7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2582" y="2539508"/>
            <a:ext cx="17557369" cy="8636984"/>
          </a:xfrm>
          <a:prstGeom prst="rect">
            <a:avLst/>
          </a:prstGeom>
        </p:spPr>
      </p:pic>
    </p:spTree>
    <p:extLst>
      <p:ext uri="{BB962C8B-B14F-4D97-AF65-F5344CB8AC3E}">
        <p14:creationId xmlns:p14="http://schemas.microsoft.com/office/powerpoint/2010/main" val="1508347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0805" r="34457" b="28514"/>
          <a:stretch/>
        </p:blipFill>
        <p:spPr>
          <a:xfrm>
            <a:off x="12527283" y="-1"/>
            <a:ext cx="11887047" cy="13742891"/>
          </a:xfrm>
        </p:spPr>
      </p:pic>
      <p:graphicFrame>
        <p:nvGraphicFramePr>
          <p:cNvPr id="5" name="Chart 4">
            <a:extLst>
              <a:ext uri="{FF2B5EF4-FFF2-40B4-BE49-F238E27FC236}">
                <a16:creationId xmlns:a16="http://schemas.microsoft.com/office/drawing/2014/main" id="{2050A4B4-FCD8-46A8-BDFD-DE82129308CD}"/>
              </a:ext>
            </a:extLst>
          </p:cNvPr>
          <p:cNvGraphicFramePr/>
          <p:nvPr>
            <p:extLst>
              <p:ext uri="{D42A27DB-BD31-4B8C-83A1-F6EECF244321}">
                <p14:modId xmlns:p14="http://schemas.microsoft.com/office/powerpoint/2010/main" val="3103556215"/>
              </p:ext>
            </p:extLst>
          </p:nvPr>
        </p:nvGraphicFramePr>
        <p:xfrm>
          <a:off x="11955499" y="3229652"/>
          <a:ext cx="13876293" cy="8629003"/>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4D4FCEAF-A363-406A-A1D1-6B46E30D0643}"/>
              </a:ext>
            </a:extLst>
          </p:cNvPr>
          <p:cNvSpPr/>
          <p:nvPr/>
        </p:nvSpPr>
        <p:spPr>
          <a:xfrm>
            <a:off x="12573448" y="0"/>
            <a:ext cx="11840438" cy="13716000"/>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324E690-6B76-49E1-B5DF-3C075C66466C}"/>
              </a:ext>
            </a:extLst>
          </p:cNvPr>
          <p:cNvSpPr txBox="1"/>
          <p:nvPr/>
        </p:nvSpPr>
        <p:spPr>
          <a:xfrm>
            <a:off x="13750577" y="6503740"/>
            <a:ext cx="9705207" cy="1769715"/>
          </a:xfrm>
          <a:prstGeom prst="rect">
            <a:avLst/>
          </a:prstGeom>
          <a:noFill/>
        </p:spPr>
        <p:txBody>
          <a:bodyPr wrap="square" lIns="0" tIns="0" rIns="0" bIns="0" rtlCol="0">
            <a:spAutoFit/>
          </a:bodyPr>
          <a:lstStyle/>
          <a:p>
            <a:r>
              <a:rPr lang="en-US" sz="11500" b="1" dirty="0">
                <a:solidFill>
                  <a:schemeClr val="bg1"/>
                </a:solidFill>
                <a:latin typeface="Raleway" panose="020B0503030101060003" pitchFamily="34" charset="0"/>
              </a:rPr>
              <a:t>CONCLUSION</a:t>
            </a:r>
          </a:p>
        </p:txBody>
      </p:sp>
      <p:sp>
        <p:nvSpPr>
          <p:cNvPr id="18" name="Frame 17">
            <a:extLst>
              <a:ext uri="{FF2B5EF4-FFF2-40B4-BE49-F238E27FC236}">
                <a16:creationId xmlns:a16="http://schemas.microsoft.com/office/drawing/2014/main" id="{1127CF88-9A84-470F-8FF4-E3483EF98451}"/>
              </a:ext>
            </a:extLst>
          </p:cNvPr>
          <p:cNvSpPr/>
          <p:nvPr/>
        </p:nvSpPr>
        <p:spPr>
          <a:xfrm>
            <a:off x="22242182" y="-26890"/>
            <a:ext cx="2171704" cy="4680602"/>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nvGrpSpPr>
          <p:cNvPr id="216" name="Group 215">
            <a:extLst>
              <a:ext uri="{FF2B5EF4-FFF2-40B4-BE49-F238E27FC236}">
                <a16:creationId xmlns:a16="http://schemas.microsoft.com/office/drawing/2014/main" id="{5F1B061F-2FDC-4EF7-A313-5973C8B47690}"/>
              </a:ext>
            </a:extLst>
          </p:cNvPr>
          <p:cNvGrpSpPr/>
          <p:nvPr/>
        </p:nvGrpSpPr>
        <p:grpSpPr>
          <a:xfrm>
            <a:off x="11625619" y="230254"/>
            <a:ext cx="91440" cy="13555980"/>
            <a:chOff x="1191560" y="4222376"/>
            <a:chExt cx="91139" cy="6064624"/>
          </a:xfrm>
        </p:grpSpPr>
        <p:cxnSp>
          <p:nvCxnSpPr>
            <p:cNvPr id="217" name="Straight Connector 216">
              <a:extLst>
                <a:ext uri="{FF2B5EF4-FFF2-40B4-BE49-F238E27FC236}">
                  <a16:creationId xmlns:a16="http://schemas.microsoft.com/office/drawing/2014/main" id="{CD770B36-8D6B-4628-BC33-975BB703AFF2}"/>
                </a:ext>
              </a:extLst>
            </p:cNvPr>
            <p:cNvCxnSpPr/>
            <p:nvPr/>
          </p:nvCxnSpPr>
          <p:spPr>
            <a:xfrm>
              <a:off x="1237129" y="4222376"/>
              <a:ext cx="0" cy="60646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8" name="Rectangle 217">
              <a:extLst>
                <a:ext uri="{FF2B5EF4-FFF2-40B4-BE49-F238E27FC236}">
                  <a16:creationId xmlns:a16="http://schemas.microsoft.com/office/drawing/2014/main" id="{4938643F-F560-4C76-AD92-6E5BCD080A8B}"/>
                </a:ext>
              </a:extLst>
            </p:cNvPr>
            <p:cNvSpPr/>
            <p:nvPr/>
          </p:nvSpPr>
          <p:spPr>
            <a:xfrm>
              <a:off x="1191560" y="6813487"/>
              <a:ext cx="91139" cy="8585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tx1">
                    <a:lumMod val="75000"/>
                    <a:lumOff val="25000"/>
                  </a:schemeClr>
                </a:solidFill>
              </a:endParaRPr>
            </a:p>
          </p:txBody>
        </p:sp>
      </p:grpSp>
      <p:sp>
        <p:nvSpPr>
          <p:cNvPr id="220" name="Google Shape;126;p3">
            <a:extLst>
              <a:ext uri="{FF2B5EF4-FFF2-40B4-BE49-F238E27FC236}">
                <a16:creationId xmlns:a16="http://schemas.microsoft.com/office/drawing/2014/main" id="{406DE0D6-6742-4917-9A64-1A5BE55C54E5}"/>
              </a:ext>
            </a:extLst>
          </p:cNvPr>
          <p:cNvSpPr txBox="1"/>
          <p:nvPr/>
        </p:nvSpPr>
        <p:spPr>
          <a:xfrm>
            <a:off x="1238230" y="716863"/>
            <a:ext cx="9871587" cy="12107597"/>
          </a:xfrm>
          <a:prstGeom prst="rect">
            <a:avLst/>
          </a:prstGeom>
          <a:noFill/>
          <a:ln>
            <a:noFill/>
          </a:ln>
        </p:spPr>
        <p:txBody>
          <a:bodyPr spcFirstLastPara="1" wrap="square" lIns="91425" tIns="45700" rIns="91425" bIns="45700" anchor="t" anchorCtr="0">
            <a:normAutofit/>
          </a:bodyPr>
          <a:lstStyle/>
          <a:p>
            <a:pPr marL="571500" indent="-571500">
              <a:lnSpc>
                <a:spcPct val="120000"/>
              </a:lnSpc>
              <a:spcBef>
                <a:spcPts val="0"/>
              </a:spcBef>
              <a:spcAft>
                <a:spcPts val="0"/>
              </a:spcAft>
              <a:buFont typeface="Arial" panose="020B0604020202020204" pitchFamily="34" charset="0"/>
              <a:buChar char="•"/>
            </a:pPr>
            <a:r>
              <a:rPr lang="en-GB" altLang="en-US" sz="4400" dirty="0"/>
              <a:t>To create a website for a logistics firm.</a:t>
            </a:r>
          </a:p>
          <a:p>
            <a:pPr marL="571500" indent="-571500">
              <a:lnSpc>
                <a:spcPct val="120000"/>
              </a:lnSpc>
              <a:spcBef>
                <a:spcPts val="0"/>
              </a:spcBef>
              <a:spcAft>
                <a:spcPts val="0"/>
              </a:spcAft>
              <a:buFont typeface="Arial" panose="020B0604020202020204" pitchFamily="34" charset="0"/>
              <a:buChar char="•"/>
            </a:pPr>
            <a:r>
              <a:rPr lang="en-GB" altLang="en-US" sz="4400" dirty="0"/>
              <a:t>The website includes all features Required for a courier services.</a:t>
            </a:r>
          </a:p>
          <a:p>
            <a:pPr marL="571500" indent="-571500">
              <a:lnSpc>
                <a:spcPct val="120000"/>
              </a:lnSpc>
              <a:spcBef>
                <a:spcPts val="0"/>
              </a:spcBef>
              <a:spcAft>
                <a:spcPts val="0"/>
              </a:spcAft>
              <a:buFont typeface="Arial" panose="020B0604020202020204" pitchFamily="34" charset="0"/>
              <a:buChar char="•"/>
            </a:pPr>
            <a:r>
              <a:rPr lang="en-GB" altLang="en-US" sz="4400" dirty="0"/>
              <a:t>The motto of this project is to create a platform for easier courier and logistics deliveries.</a:t>
            </a:r>
          </a:p>
          <a:p>
            <a:pPr marL="571500" indent="-571500">
              <a:lnSpc>
                <a:spcPct val="120000"/>
              </a:lnSpc>
              <a:spcBef>
                <a:spcPts val="0"/>
              </a:spcBef>
              <a:spcAft>
                <a:spcPts val="0"/>
              </a:spcAft>
              <a:buFont typeface="Arial" panose="020B0604020202020204" pitchFamily="34" charset="0"/>
              <a:buChar char="•"/>
            </a:pPr>
            <a:r>
              <a:rPr lang="en-GB" altLang="en-US" sz="4400" dirty="0"/>
              <a:t>Which includes the door to door deliveries from individual as well as small business firms who wish to continue their services in this pandemic.</a:t>
            </a:r>
          </a:p>
          <a:p>
            <a:pPr marL="571500" indent="-571500">
              <a:lnSpc>
                <a:spcPct val="120000"/>
              </a:lnSpc>
              <a:spcBef>
                <a:spcPts val="0"/>
              </a:spcBef>
              <a:spcAft>
                <a:spcPts val="0"/>
              </a:spcAft>
              <a:buFont typeface="Arial" panose="020B0604020202020204" pitchFamily="34" charset="0"/>
              <a:buChar char="•"/>
            </a:pPr>
            <a:r>
              <a:rPr lang="en-GB" altLang="en-US" sz="4400" dirty="0"/>
              <a:t>Including that the platform must be safe n secure and easy </a:t>
            </a:r>
            <a:r>
              <a:rPr lang="en-GB" altLang="en-US" sz="4400" dirty="0" err="1"/>
              <a:t>updations</a:t>
            </a:r>
            <a:r>
              <a:rPr lang="en-GB" altLang="en-US" sz="4400" dirty="0"/>
              <a:t> on the orders. </a:t>
            </a:r>
          </a:p>
        </p:txBody>
      </p:sp>
    </p:spTree>
    <p:extLst>
      <p:ext uri="{BB962C8B-B14F-4D97-AF65-F5344CB8AC3E}">
        <p14:creationId xmlns:p14="http://schemas.microsoft.com/office/powerpoint/2010/main" val="11784367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0805" r="34457"/>
          <a:stretch/>
        </p:blipFill>
        <p:spPr>
          <a:xfrm>
            <a:off x="0" y="0"/>
            <a:ext cx="8480910" cy="13716000"/>
          </a:xfrm>
        </p:spPr>
      </p:pic>
      <p:grpSp>
        <p:nvGrpSpPr>
          <p:cNvPr id="25" name="Group 24">
            <a:extLst>
              <a:ext uri="{FF2B5EF4-FFF2-40B4-BE49-F238E27FC236}">
                <a16:creationId xmlns:a16="http://schemas.microsoft.com/office/drawing/2014/main" id="{ED1CBE65-3697-4C4F-94E6-F0FB1C487C5C}"/>
              </a:ext>
            </a:extLst>
          </p:cNvPr>
          <p:cNvGrpSpPr/>
          <p:nvPr/>
        </p:nvGrpSpPr>
        <p:grpSpPr>
          <a:xfrm>
            <a:off x="5201774" y="8711622"/>
            <a:ext cx="5393370" cy="4867984"/>
            <a:chOff x="4130554" y="2363794"/>
            <a:chExt cx="4317419" cy="3896845"/>
          </a:xfrm>
        </p:grpSpPr>
        <p:sp>
          <p:nvSpPr>
            <p:cNvPr id="27" name="Oval 26">
              <a:extLst>
                <a:ext uri="{FF2B5EF4-FFF2-40B4-BE49-F238E27FC236}">
                  <a16:creationId xmlns:a16="http://schemas.microsoft.com/office/drawing/2014/main" id="{4C302A8F-9250-4091-B420-8ED772FB11C9}"/>
                </a:ext>
              </a:extLst>
            </p:cNvPr>
            <p:cNvSpPr/>
            <p:nvPr/>
          </p:nvSpPr>
          <p:spPr>
            <a:xfrm>
              <a:off x="4873628" y="2956862"/>
              <a:ext cx="2515399" cy="251539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28" name="Pie 16">
              <a:extLst>
                <a:ext uri="{FF2B5EF4-FFF2-40B4-BE49-F238E27FC236}">
                  <a16:creationId xmlns:a16="http://schemas.microsoft.com/office/drawing/2014/main" id="{4A0A2021-3B2F-4FD1-9B3E-69DFB0EA19A7}"/>
                </a:ext>
              </a:extLst>
            </p:cNvPr>
            <p:cNvSpPr/>
            <p:nvPr/>
          </p:nvSpPr>
          <p:spPr>
            <a:xfrm rot="19238267">
              <a:off x="4130554" y="2363794"/>
              <a:ext cx="3630929" cy="3630930"/>
            </a:xfrm>
            <a:prstGeom prst="pie">
              <a:avLst>
                <a:gd name="adj1" fmla="val 11672555"/>
                <a:gd name="adj2" fmla="val 15200007"/>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tx1"/>
                </a:solidFill>
              </a:endParaRPr>
            </a:p>
          </p:txBody>
        </p:sp>
        <p:sp>
          <p:nvSpPr>
            <p:cNvPr id="29" name="Pie 17">
              <a:extLst>
                <a:ext uri="{FF2B5EF4-FFF2-40B4-BE49-F238E27FC236}">
                  <a16:creationId xmlns:a16="http://schemas.microsoft.com/office/drawing/2014/main" id="{E343009B-CA2B-4E07-B566-29090E764B02}"/>
                </a:ext>
              </a:extLst>
            </p:cNvPr>
            <p:cNvSpPr/>
            <p:nvPr/>
          </p:nvSpPr>
          <p:spPr>
            <a:xfrm rot="2700000">
              <a:off x="4590945" y="2566186"/>
              <a:ext cx="2933162" cy="2933163"/>
            </a:xfrm>
            <a:prstGeom prst="pie">
              <a:avLst>
                <a:gd name="adj1" fmla="val 12141540"/>
                <a:gd name="adj2" fmla="val 14910042"/>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tx1"/>
                </a:solidFill>
              </a:endParaRPr>
            </a:p>
          </p:txBody>
        </p:sp>
        <p:sp>
          <p:nvSpPr>
            <p:cNvPr id="30" name="Pie 18">
              <a:extLst>
                <a:ext uri="{FF2B5EF4-FFF2-40B4-BE49-F238E27FC236}">
                  <a16:creationId xmlns:a16="http://schemas.microsoft.com/office/drawing/2014/main" id="{C31C71E3-FDC6-41AE-921D-FA86A5D637C5}"/>
                </a:ext>
              </a:extLst>
            </p:cNvPr>
            <p:cNvSpPr/>
            <p:nvPr/>
          </p:nvSpPr>
          <p:spPr>
            <a:xfrm rot="6076805">
              <a:off x="5380130" y="2498846"/>
              <a:ext cx="3067843" cy="3067842"/>
            </a:xfrm>
            <a:prstGeom prst="pie">
              <a:avLst>
                <a:gd name="adj1" fmla="val 11942577"/>
                <a:gd name="adj2" fmla="val 15039793"/>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tx1"/>
                </a:solidFill>
              </a:endParaRPr>
            </a:p>
          </p:txBody>
        </p:sp>
        <p:sp>
          <p:nvSpPr>
            <p:cNvPr id="31" name="Pie 19">
              <a:extLst>
                <a:ext uri="{FF2B5EF4-FFF2-40B4-BE49-F238E27FC236}">
                  <a16:creationId xmlns:a16="http://schemas.microsoft.com/office/drawing/2014/main" id="{2240E3CD-146D-4792-B61B-850862581605}"/>
                </a:ext>
              </a:extLst>
            </p:cNvPr>
            <p:cNvSpPr/>
            <p:nvPr/>
          </p:nvSpPr>
          <p:spPr>
            <a:xfrm rot="14881071">
              <a:off x="4453941" y="2662594"/>
              <a:ext cx="3207171" cy="3207171"/>
            </a:xfrm>
            <a:prstGeom prst="pie">
              <a:avLst>
                <a:gd name="adj1" fmla="val 12647689"/>
                <a:gd name="adj2" fmla="val 15244459"/>
              </a:avLst>
            </a:prstGeom>
            <a:solidFill>
              <a:schemeClr val="accent5">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tx2">
                    <a:lumMod val="65000"/>
                    <a:lumOff val="35000"/>
                  </a:schemeClr>
                </a:solidFill>
              </a:endParaRPr>
            </a:p>
          </p:txBody>
        </p:sp>
        <p:sp>
          <p:nvSpPr>
            <p:cNvPr id="32" name="Pie 20">
              <a:extLst>
                <a:ext uri="{FF2B5EF4-FFF2-40B4-BE49-F238E27FC236}">
                  <a16:creationId xmlns:a16="http://schemas.microsoft.com/office/drawing/2014/main" id="{F598DB21-6926-4E82-AB63-49647EEEE42F}"/>
                </a:ext>
              </a:extLst>
            </p:cNvPr>
            <p:cNvSpPr/>
            <p:nvPr/>
          </p:nvSpPr>
          <p:spPr>
            <a:xfrm rot="10619213">
              <a:off x="5534962" y="3665849"/>
              <a:ext cx="2594790" cy="2594790"/>
            </a:xfrm>
            <a:prstGeom prst="pie">
              <a:avLst>
                <a:gd name="adj1" fmla="val 12152192"/>
                <a:gd name="adj2" fmla="val 14931366"/>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tx1"/>
                </a:solidFill>
              </a:endParaRPr>
            </a:p>
          </p:txBody>
        </p:sp>
        <p:sp>
          <p:nvSpPr>
            <p:cNvPr id="33" name="Oval 32">
              <a:extLst>
                <a:ext uri="{FF2B5EF4-FFF2-40B4-BE49-F238E27FC236}">
                  <a16:creationId xmlns:a16="http://schemas.microsoft.com/office/drawing/2014/main" id="{0750D6CA-F197-477D-912B-794A738697E7}"/>
                </a:ext>
              </a:extLst>
            </p:cNvPr>
            <p:cNvSpPr/>
            <p:nvPr/>
          </p:nvSpPr>
          <p:spPr>
            <a:xfrm>
              <a:off x="5452412" y="3508163"/>
              <a:ext cx="1342192" cy="13421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sp>
        <p:nvSpPr>
          <p:cNvPr id="10" name="Rectangle 9">
            <a:extLst>
              <a:ext uri="{FF2B5EF4-FFF2-40B4-BE49-F238E27FC236}">
                <a16:creationId xmlns:a16="http://schemas.microsoft.com/office/drawing/2014/main" id="{4D4FCEAF-A363-406A-A1D1-6B46E30D0643}"/>
              </a:ext>
            </a:extLst>
          </p:cNvPr>
          <p:cNvSpPr/>
          <p:nvPr/>
        </p:nvSpPr>
        <p:spPr>
          <a:xfrm>
            <a:off x="12783" y="0"/>
            <a:ext cx="8480910" cy="13716000"/>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324E690-6B76-49E1-B5DF-3C075C66466C}"/>
              </a:ext>
            </a:extLst>
          </p:cNvPr>
          <p:cNvSpPr txBox="1"/>
          <p:nvPr/>
        </p:nvSpPr>
        <p:spPr>
          <a:xfrm>
            <a:off x="1297605" y="6149161"/>
            <a:ext cx="9056077" cy="1354217"/>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REFERENCES</a:t>
            </a:r>
          </a:p>
        </p:txBody>
      </p:sp>
      <p:sp>
        <p:nvSpPr>
          <p:cNvPr id="18" name="Frame 17">
            <a:extLst>
              <a:ext uri="{FF2B5EF4-FFF2-40B4-BE49-F238E27FC236}">
                <a16:creationId xmlns:a16="http://schemas.microsoft.com/office/drawing/2014/main" id="{1127CF88-9A84-470F-8FF4-E3483EF98451}"/>
              </a:ext>
            </a:extLst>
          </p:cNvPr>
          <p:cNvSpPr/>
          <p:nvPr/>
        </p:nvSpPr>
        <p:spPr>
          <a:xfrm>
            <a:off x="-1085852" y="4304766"/>
            <a:ext cx="2171704" cy="4680602"/>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nvGrpSpPr>
          <p:cNvPr id="216" name="Group 215">
            <a:extLst>
              <a:ext uri="{FF2B5EF4-FFF2-40B4-BE49-F238E27FC236}">
                <a16:creationId xmlns:a16="http://schemas.microsoft.com/office/drawing/2014/main" id="{5F1B061F-2FDC-4EF7-A313-5973C8B47690}"/>
              </a:ext>
            </a:extLst>
          </p:cNvPr>
          <p:cNvGrpSpPr/>
          <p:nvPr/>
        </p:nvGrpSpPr>
        <p:grpSpPr>
          <a:xfrm>
            <a:off x="9021445" y="74930"/>
            <a:ext cx="91440" cy="13555980"/>
            <a:chOff x="1191560" y="4222376"/>
            <a:chExt cx="91139" cy="6064624"/>
          </a:xfrm>
        </p:grpSpPr>
        <p:cxnSp>
          <p:nvCxnSpPr>
            <p:cNvPr id="217" name="Straight Connector 216">
              <a:extLst>
                <a:ext uri="{FF2B5EF4-FFF2-40B4-BE49-F238E27FC236}">
                  <a16:creationId xmlns:a16="http://schemas.microsoft.com/office/drawing/2014/main" id="{CD770B36-8D6B-4628-BC33-975BB703AFF2}"/>
                </a:ext>
              </a:extLst>
            </p:cNvPr>
            <p:cNvCxnSpPr/>
            <p:nvPr/>
          </p:nvCxnSpPr>
          <p:spPr>
            <a:xfrm>
              <a:off x="1237129" y="4222376"/>
              <a:ext cx="0" cy="60646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8" name="Rectangle 217">
              <a:extLst>
                <a:ext uri="{FF2B5EF4-FFF2-40B4-BE49-F238E27FC236}">
                  <a16:creationId xmlns:a16="http://schemas.microsoft.com/office/drawing/2014/main" id="{4938643F-F560-4C76-AD92-6E5BCD080A8B}"/>
                </a:ext>
              </a:extLst>
            </p:cNvPr>
            <p:cNvSpPr/>
            <p:nvPr/>
          </p:nvSpPr>
          <p:spPr>
            <a:xfrm>
              <a:off x="1191560" y="6813487"/>
              <a:ext cx="91139" cy="8585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tx1">
                    <a:lumMod val="75000"/>
                    <a:lumOff val="25000"/>
                  </a:schemeClr>
                </a:solidFill>
              </a:endParaRPr>
            </a:p>
          </p:txBody>
        </p:sp>
      </p:grpSp>
      <p:sp>
        <p:nvSpPr>
          <p:cNvPr id="220" name="Google Shape;126;p3">
            <a:extLst>
              <a:ext uri="{FF2B5EF4-FFF2-40B4-BE49-F238E27FC236}">
                <a16:creationId xmlns:a16="http://schemas.microsoft.com/office/drawing/2014/main" id="{406DE0D6-6742-4917-9A64-1A5BE55C54E5}"/>
              </a:ext>
            </a:extLst>
          </p:cNvPr>
          <p:cNvSpPr txBox="1"/>
          <p:nvPr/>
        </p:nvSpPr>
        <p:spPr>
          <a:xfrm>
            <a:off x="10595144" y="783885"/>
            <a:ext cx="12619360" cy="12033596"/>
          </a:xfrm>
          <a:prstGeom prst="rect">
            <a:avLst/>
          </a:prstGeom>
          <a:noFill/>
          <a:ln>
            <a:noFill/>
          </a:ln>
        </p:spPr>
        <p:txBody>
          <a:bodyPr spcFirstLastPara="1" wrap="square" lIns="91425" tIns="45700" rIns="91425" bIns="45700" anchor="t" anchorCtr="0">
            <a:normAutofit/>
          </a:bodyPr>
          <a:lstStyle/>
          <a:p>
            <a:pPr marL="742950" indent="-742950" algn="l">
              <a:lnSpc>
                <a:spcPct val="150000"/>
              </a:lnSpc>
              <a:buFont typeface="+mj-lt"/>
              <a:buAutoNum type="arabicPeriod"/>
            </a:pPr>
            <a:r>
              <a:rPr lang="en-IN" b="0" i="0" u="none" strike="noStrike" baseline="0" dirty="0">
                <a:latin typeface="Raleway" panose="020B0503030101060003" pitchFamily="34" charset="0"/>
              </a:rPr>
              <a:t>Chen Li-Li, Liu Zheng-Long, Design of Rich Client Web Architecture Based on HTML5, ICCIS, 2012</a:t>
            </a:r>
          </a:p>
          <a:p>
            <a:pPr marL="742950" indent="-742950" algn="l">
              <a:lnSpc>
                <a:spcPct val="150000"/>
              </a:lnSpc>
              <a:buFont typeface="+mj-lt"/>
              <a:buAutoNum type="arabicPeriod"/>
            </a:pPr>
            <a:endParaRPr lang="en-IN" b="0" i="0" u="none" strike="noStrike" baseline="0" dirty="0">
              <a:latin typeface="Raleway" panose="020B0503030101060003" pitchFamily="34" charset="0"/>
            </a:endParaRPr>
          </a:p>
          <a:p>
            <a:pPr marL="742950" indent="-742950" algn="l">
              <a:lnSpc>
                <a:spcPct val="150000"/>
              </a:lnSpc>
              <a:buFont typeface="+mj-lt"/>
              <a:buAutoNum type="arabicPeriod"/>
            </a:pPr>
            <a:r>
              <a:rPr lang="en-IN" b="0" i="0" u="none" strike="noStrike" baseline="0" dirty="0">
                <a:latin typeface="Raleway" panose="020B0503030101060003" pitchFamily="34" charset="0"/>
              </a:rPr>
              <a:t>1Ch Rajesh, 2K S V Krishna Srikanth</a:t>
            </a:r>
            <a:r>
              <a:rPr lang="en-IN" dirty="0">
                <a:latin typeface="Raleway" panose="020B0503030101060003" pitchFamily="34" charset="0"/>
              </a:rPr>
              <a:t> , Research on HTML in WEB Development.</a:t>
            </a:r>
          </a:p>
          <a:p>
            <a:pPr marL="742950" indent="-742950" algn="l">
              <a:lnSpc>
                <a:spcPct val="150000"/>
              </a:lnSpc>
              <a:buFont typeface="+mj-lt"/>
              <a:buAutoNum type="arabicPeriod"/>
            </a:pPr>
            <a:endParaRPr lang="en-IN" dirty="0">
              <a:latin typeface="Raleway" panose="020B0503030101060003" pitchFamily="34" charset="0"/>
            </a:endParaRPr>
          </a:p>
          <a:p>
            <a:pPr marL="742950" indent="-742950" algn="l">
              <a:lnSpc>
                <a:spcPct val="150000"/>
              </a:lnSpc>
              <a:buAutoNum type="arabicPeriod" startAt="3"/>
            </a:pPr>
            <a:r>
              <a:rPr lang="en-IN" b="0" i="0" u="sng" dirty="0">
                <a:solidFill>
                  <a:srgbClr val="292929"/>
                </a:solidFill>
                <a:effectLst/>
                <a:latin typeface="Raleway" panose="020B0503030101060003" pitchFamily="34" charset="0"/>
                <a:hlinkClick r:id="rId3"/>
              </a:rPr>
              <a:t>Jonas </a:t>
            </a:r>
            <a:r>
              <a:rPr lang="en-IN" b="0" i="0" u="sng" dirty="0" err="1">
                <a:solidFill>
                  <a:srgbClr val="292929"/>
                </a:solidFill>
                <a:effectLst/>
                <a:latin typeface="Raleway" panose="020B0503030101060003" pitchFamily="34" charset="0"/>
                <a:hlinkClick r:id="rId3"/>
              </a:rPr>
              <a:t>Schmedtmann</a:t>
            </a:r>
            <a:r>
              <a:rPr lang="en-IN" b="0" i="0" u="sng" dirty="0">
                <a:solidFill>
                  <a:srgbClr val="292929"/>
                </a:solidFill>
                <a:effectLst/>
                <a:latin typeface="Raleway" panose="020B0503030101060003" pitchFamily="34" charset="0"/>
              </a:rPr>
              <a:t> </a:t>
            </a:r>
            <a:r>
              <a:rPr lang="en-IN" sz="3600" b="0" i="0" dirty="0">
                <a:solidFill>
                  <a:srgbClr val="292929"/>
                </a:solidFill>
                <a:effectLst/>
                <a:latin typeface="Raleway" panose="020B0503030101060003" pitchFamily="34" charset="0"/>
              </a:rPr>
              <a:t>Why JavaScript is The Perfect Next Step  After Learning HTML5 And CSS3</a:t>
            </a:r>
          </a:p>
          <a:p>
            <a:pPr marL="742950" indent="-742950" algn="l">
              <a:lnSpc>
                <a:spcPct val="150000"/>
              </a:lnSpc>
              <a:buAutoNum type="arabicPeriod" startAt="3"/>
            </a:pPr>
            <a:endParaRPr lang="en-IN" sz="3600" b="0" i="0" dirty="0">
              <a:solidFill>
                <a:srgbClr val="292929"/>
              </a:solidFill>
              <a:effectLst/>
              <a:latin typeface="Raleway" panose="020B0503030101060003" pitchFamily="34" charset="0"/>
            </a:endParaRPr>
          </a:p>
          <a:p>
            <a:pPr marL="742950" indent="-742950">
              <a:lnSpc>
                <a:spcPct val="150000"/>
              </a:lnSpc>
              <a:buFontTx/>
              <a:buAutoNum type="arabicPeriod" startAt="3"/>
            </a:pPr>
            <a:r>
              <a:rPr lang="en-IN" i="0" u="none" strike="noStrike" dirty="0">
                <a:effectLst/>
                <a:latin typeface="Raleway" panose="020B0503030101060003" pitchFamily="34" charset="0"/>
                <a:hlinkClick r:id="rId4"/>
              </a:rPr>
              <a:t>Tariq Rahim Soomro</a:t>
            </a:r>
            <a:r>
              <a:rPr lang="en-IN" i="0" u="none" strike="noStrike" dirty="0">
                <a:effectLst/>
                <a:latin typeface="Raleway" panose="020B0503030101060003" pitchFamily="34" charset="0"/>
              </a:rPr>
              <a:t> </a:t>
            </a:r>
            <a:r>
              <a:rPr lang="en-IN" b="0" i="0" dirty="0">
                <a:solidFill>
                  <a:srgbClr val="111111"/>
                </a:solidFill>
                <a:effectLst/>
                <a:latin typeface="Raleway" panose="020B0503030101060003" pitchFamily="34" charset="0"/>
              </a:rPr>
              <a:t>Node.js Challenges in Implementation.</a:t>
            </a:r>
          </a:p>
          <a:p>
            <a:pPr marL="742950" indent="-742950">
              <a:lnSpc>
                <a:spcPct val="150000"/>
              </a:lnSpc>
              <a:buFontTx/>
              <a:buAutoNum type="arabicPeriod" startAt="3"/>
            </a:pPr>
            <a:endParaRPr lang="en-IN" b="0" i="0" dirty="0">
              <a:solidFill>
                <a:srgbClr val="111111"/>
              </a:solidFill>
              <a:effectLst/>
              <a:latin typeface="Raleway" panose="020B0503030101060003" pitchFamily="34" charset="0"/>
            </a:endParaRPr>
          </a:p>
          <a:p>
            <a:pPr marL="742950" indent="-742950">
              <a:lnSpc>
                <a:spcPct val="150000"/>
              </a:lnSpc>
              <a:buFontTx/>
              <a:buAutoNum type="arabicPeriod" startAt="3"/>
            </a:pPr>
            <a:r>
              <a:rPr lang="en-IN" b="0" i="0" dirty="0" err="1">
                <a:solidFill>
                  <a:srgbClr val="111111"/>
                </a:solidFill>
                <a:effectLst/>
                <a:latin typeface="Raleway" panose="020B0503030101060003" pitchFamily="34" charset="0"/>
              </a:rPr>
              <a:t>Alkesandra</a:t>
            </a:r>
            <a:r>
              <a:rPr lang="en-IN" b="0" i="0" dirty="0">
                <a:solidFill>
                  <a:srgbClr val="111111"/>
                </a:solidFill>
                <a:effectLst/>
                <a:latin typeface="Raleway" panose="020B0503030101060003" pitchFamily="34" charset="0"/>
              </a:rPr>
              <a:t> </a:t>
            </a:r>
            <a:r>
              <a:rPr lang="en-IN" b="0" i="0" dirty="0" err="1">
                <a:solidFill>
                  <a:srgbClr val="111111"/>
                </a:solidFill>
                <a:effectLst/>
                <a:latin typeface="Raleway" panose="020B0503030101060003" pitchFamily="34" charset="0"/>
              </a:rPr>
              <a:t>Gulc</a:t>
            </a:r>
            <a:r>
              <a:rPr lang="en-IN" b="0" i="0" dirty="0">
                <a:solidFill>
                  <a:srgbClr val="111111"/>
                </a:solidFill>
                <a:effectLst/>
                <a:latin typeface="Raleway" panose="020B0503030101060003" pitchFamily="34" charset="0"/>
              </a:rPr>
              <a:t> ,  Courier Services Quality From The Clients Perspective</a:t>
            </a:r>
            <a:endParaRPr lang="en-IN" sz="6000" dirty="0">
              <a:latin typeface="Raleway" panose="020B0503030101060003" pitchFamily="34" charset="0"/>
            </a:endParaRPr>
          </a:p>
        </p:txBody>
      </p:sp>
      <p:sp>
        <p:nvSpPr>
          <p:cNvPr id="2" name="Multiplication Sign 1">
            <a:extLst>
              <a:ext uri="{FF2B5EF4-FFF2-40B4-BE49-F238E27FC236}">
                <a16:creationId xmlns:a16="http://schemas.microsoft.com/office/drawing/2014/main" id="{1887B669-B5B8-4572-AFF4-E60292A5440B}"/>
              </a:ext>
            </a:extLst>
          </p:cNvPr>
          <p:cNvSpPr/>
          <p:nvPr/>
        </p:nvSpPr>
        <p:spPr>
          <a:xfrm>
            <a:off x="8624043" y="6272998"/>
            <a:ext cx="914400" cy="91440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Frame 2">
            <a:extLst>
              <a:ext uri="{FF2B5EF4-FFF2-40B4-BE49-F238E27FC236}">
                <a16:creationId xmlns:a16="http://schemas.microsoft.com/office/drawing/2014/main" id="{2B92CAAB-7E9B-4158-A737-4C283DCBBFAC}"/>
              </a:ext>
            </a:extLst>
          </p:cNvPr>
          <p:cNvSpPr/>
          <p:nvPr/>
        </p:nvSpPr>
        <p:spPr>
          <a:xfrm rot="10800000">
            <a:off x="23504427" y="11677666"/>
            <a:ext cx="2171704" cy="4680602"/>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Tree>
    <p:extLst>
      <p:ext uri="{BB962C8B-B14F-4D97-AF65-F5344CB8AC3E}">
        <p14:creationId xmlns:p14="http://schemas.microsoft.com/office/powerpoint/2010/main" val="306040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AEC2CB28-0F4B-4A19-9387-9565D24881AC}"/>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16" r="118"/>
          <a:stretch/>
        </p:blipFill>
        <p:spPr>
          <a:xfrm>
            <a:off x="-164122" y="-26890"/>
            <a:ext cx="24578008" cy="13808206"/>
          </a:xfrm>
        </p:spPr>
      </p:pic>
      <p:sp>
        <p:nvSpPr>
          <p:cNvPr id="10" name="Rectangle 9">
            <a:extLst>
              <a:ext uri="{FF2B5EF4-FFF2-40B4-BE49-F238E27FC236}">
                <a16:creationId xmlns:a16="http://schemas.microsoft.com/office/drawing/2014/main" id="{4D4FCEAF-A363-406A-A1D1-6B46E30D0643}"/>
              </a:ext>
            </a:extLst>
          </p:cNvPr>
          <p:cNvSpPr/>
          <p:nvPr/>
        </p:nvSpPr>
        <p:spPr>
          <a:xfrm>
            <a:off x="-194220" y="-97124"/>
            <a:ext cx="24608106" cy="13878440"/>
          </a:xfrm>
          <a:prstGeom prst="rect">
            <a:avLst/>
          </a:prstGeom>
          <a:solidFill>
            <a:schemeClr val="tx2">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324E690-6B76-49E1-B5DF-3C075C66466C}"/>
              </a:ext>
            </a:extLst>
          </p:cNvPr>
          <p:cNvSpPr txBox="1"/>
          <p:nvPr/>
        </p:nvSpPr>
        <p:spPr>
          <a:xfrm>
            <a:off x="7068423" y="5013547"/>
            <a:ext cx="9705207" cy="1769715"/>
          </a:xfrm>
          <a:prstGeom prst="rect">
            <a:avLst/>
          </a:prstGeom>
          <a:noFill/>
        </p:spPr>
        <p:txBody>
          <a:bodyPr wrap="square" lIns="0" tIns="0" rIns="0" bIns="0" rtlCol="0">
            <a:spAutoFit/>
          </a:bodyPr>
          <a:lstStyle/>
          <a:p>
            <a:r>
              <a:rPr lang="en-US" sz="11500" b="1" dirty="0">
                <a:solidFill>
                  <a:schemeClr val="bg1"/>
                </a:solidFill>
                <a:latin typeface="Raleway" panose="020B0503030101060003" pitchFamily="34" charset="0"/>
              </a:rPr>
              <a:t>THANK YOU</a:t>
            </a:r>
          </a:p>
        </p:txBody>
      </p:sp>
      <p:sp>
        <p:nvSpPr>
          <p:cNvPr id="18" name="Frame 17">
            <a:extLst>
              <a:ext uri="{FF2B5EF4-FFF2-40B4-BE49-F238E27FC236}">
                <a16:creationId xmlns:a16="http://schemas.microsoft.com/office/drawing/2014/main" id="{1127CF88-9A84-470F-8FF4-E3483EF98451}"/>
              </a:ext>
            </a:extLst>
          </p:cNvPr>
          <p:cNvSpPr/>
          <p:nvPr/>
        </p:nvSpPr>
        <p:spPr>
          <a:xfrm rot="5400000">
            <a:off x="21839750" y="-1710097"/>
            <a:ext cx="2171704" cy="4680602"/>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nvGrpSpPr>
          <p:cNvPr id="216" name="Group 215">
            <a:extLst>
              <a:ext uri="{FF2B5EF4-FFF2-40B4-BE49-F238E27FC236}">
                <a16:creationId xmlns:a16="http://schemas.microsoft.com/office/drawing/2014/main" id="{5F1B061F-2FDC-4EF7-A313-5973C8B47690}"/>
              </a:ext>
            </a:extLst>
          </p:cNvPr>
          <p:cNvGrpSpPr/>
          <p:nvPr/>
        </p:nvGrpSpPr>
        <p:grpSpPr>
          <a:xfrm rot="5400000">
            <a:off x="11625619" y="230254"/>
            <a:ext cx="91440" cy="13555980"/>
            <a:chOff x="1191560" y="4222376"/>
            <a:chExt cx="91139" cy="6064624"/>
          </a:xfrm>
        </p:grpSpPr>
        <p:cxnSp>
          <p:nvCxnSpPr>
            <p:cNvPr id="217" name="Straight Connector 216">
              <a:extLst>
                <a:ext uri="{FF2B5EF4-FFF2-40B4-BE49-F238E27FC236}">
                  <a16:creationId xmlns:a16="http://schemas.microsoft.com/office/drawing/2014/main" id="{CD770B36-8D6B-4628-BC33-975BB703AFF2}"/>
                </a:ext>
              </a:extLst>
            </p:cNvPr>
            <p:cNvCxnSpPr/>
            <p:nvPr/>
          </p:nvCxnSpPr>
          <p:spPr>
            <a:xfrm>
              <a:off x="1237129" y="4222376"/>
              <a:ext cx="0" cy="60646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8" name="Rectangle 217">
              <a:extLst>
                <a:ext uri="{FF2B5EF4-FFF2-40B4-BE49-F238E27FC236}">
                  <a16:creationId xmlns:a16="http://schemas.microsoft.com/office/drawing/2014/main" id="{4938643F-F560-4C76-AD92-6E5BCD080A8B}"/>
                </a:ext>
              </a:extLst>
            </p:cNvPr>
            <p:cNvSpPr/>
            <p:nvPr/>
          </p:nvSpPr>
          <p:spPr>
            <a:xfrm>
              <a:off x="1191560" y="6813487"/>
              <a:ext cx="91139" cy="8585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tx1">
                    <a:lumMod val="75000"/>
                    <a:lumOff val="25000"/>
                  </a:schemeClr>
                </a:solidFill>
              </a:endParaRPr>
            </a:p>
          </p:txBody>
        </p:sp>
      </p:grpSp>
      <p:sp>
        <p:nvSpPr>
          <p:cNvPr id="7" name="Frame 6">
            <a:extLst>
              <a:ext uri="{FF2B5EF4-FFF2-40B4-BE49-F238E27FC236}">
                <a16:creationId xmlns:a16="http://schemas.microsoft.com/office/drawing/2014/main" id="{F8750F53-552E-4B52-878E-EF03A00C379E}"/>
              </a:ext>
            </a:extLst>
          </p:cNvPr>
          <p:cNvSpPr/>
          <p:nvPr/>
        </p:nvSpPr>
        <p:spPr>
          <a:xfrm rot="5400000">
            <a:off x="609258" y="10718069"/>
            <a:ext cx="2171704" cy="4680602"/>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Tree>
    <p:extLst>
      <p:ext uri="{BB962C8B-B14F-4D97-AF65-F5344CB8AC3E}">
        <p14:creationId xmlns:p14="http://schemas.microsoft.com/office/powerpoint/2010/main" val="1448733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a:extLst>
              <a:ext uri="{FF2B5EF4-FFF2-40B4-BE49-F238E27FC236}">
                <a16:creationId xmlns:a16="http://schemas.microsoft.com/office/drawing/2014/main" id="{A261B639-28A6-4CDD-9782-8319DE0C37C2}"/>
              </a:ext>
            </a:extLst>
          </p:cNvPr>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t="46269" b="15004"/>
          <a:stretch/>
        </p:blipFill>
        <p:spPr>
          <a:xfrm>
            <a:off x="0" y="0"/>
            <a:ext cx="24356304" cy="4781550"/>
          </a:xfrm>
        </p:spPr>
      </p:pic>
      <p:sp>
        <p:nvSpPr>
          <p:cNvPr id="9" name="Rectangle 8">
            <a:extLst>
              <a:ext uri="{FF2B5EF4-FFF2-40B4-BE49-F238E27FC236}">
                <a16:creationId xmlns:a16="http://schemas.microsoft.com/office/drawing/2014/main" id="{E5EEBD1C-AFB9-47D3-9C89-78DD0AC7315E}"/>
              </a:ext>
            </a:extLst>
          </p:cNvPr>
          <p:cNvSpPr/>
          <p:nvPr/>
        </p:nvSpPr>
        <p:spPr>
          <a:xfrm>
            <a:off x="0" y="0"/>
            <a:ext cx="24387175" cy="4781550"/>
          </a:xfrm>
          <a:prstGeom prst="rect">
            <a:avLst/>
          </a:prstGeom>
          <a:solidFill>
            <a:schemeClr val="bg1">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24438B7-D2BB-4D3B-8A1B-25F736400B1E}"/>
              </a:ext>
            </a:extLst>
          </p:cNvPr>
          <p:cNvSpPr txBox="1"/>
          <p:nvPr/>
        </p:nvSpPr>
        <p:spPr>
          <a:xfrm>
            <a:off x="7418821" y="1605945"/>
            <a:ext cx="12203082" cy="1569660"/>
          </a:xfrm>
          <a:prstGeom prst="rect">
            <a:avLst/>
          </a:prstGeom>
          <a:noFill/>
        </p:spPr>
        <p:txBody>
          <a:bodyPr wrap="square">
            <a:spAutoFit/>
          </a:bodyPr>
          <a:lstStyle/>
          <a:p>
            <a:pPr algn="l"/>
            <a:r>
              <a:rPr lang="en-US" sz="9600" b="1" dirty="0">
                <a:solidFill>
                  <a:schemeClr val="accent6">
                    <a:lumMod val="20000"/>
                    <a:lumOff val="80000"/>
                  </a:schemeClr>
                </a:solidFill>
                <a:latin typeface="Raleway" panose="020B0503030101060003" pitchFamily="34" charset="0"/>
              </a:rPr>
              <a:t>INTRODUCTION</a:t>
            </a:r>
          </a:p>
        </p:txBody>
      </p:sp>
      <p:sp>
        <p:nvSpPr>
          <p:cNvPr id="18" name="TextBox 17">
            <a:extLst>
              <a:ext uri="{FF2B5EF4-FFF2-40B4-BE49-F238E27FC236}">
                <a16:creationId xmlns:a16="http://schemas.microsoft.com/office/drawing/2014/main" id="{BA63BF09-F64E-4B58-B720-5B03C8135931}"/>
              </a:ext>
            </a:extLst>
          </p:cNvPr>
          <p:cNvSpPr txBox="1"/>
          <p:nvPr/>
        </p:nvSpPr>
        <p:spPr>
          <a:xfrm>
            <a:off x="781050" y="5791200"/>
            <a:ext cx="22802850" cy="6654450"/>
          </a:xfrm>
          <a:prstGeom prst="rect">
            <a:avLst/>
          </a:prstGeom>
          <a:noFill/>
        </p:spPr>
        <p:txBody>
          <a:bodyPr wrap="square" rtlCol="0">
            <a:spAutoFit/>
          </a:bodyPr>
          <a:lstStyle/>
          <a:p>
            <a:pPr marL="571500" indent="-571500">
              <a:lnSpc>
                <a:spcPct val="150000"/>
              </a:lnSpc>
              <a:buFont typeface="Arial" panose="020B0604020202020204" pitchFamily="34" charset="0"/>
              <a:buChar char="•"/>
            </a:pPr>
            <a:r>
              <a:rPr lang="en-IN" b="0" i="0" dirty="0">
                <a:solidFill>
                  <a:srgbClr val="212326"/>
                </a:solidFill>
                <a:effectLst/>
                <a:latin typeface="ShopifySans"/>
              </a:rPr>
              <a:t>Logistics is used more broadly to refer to the process of coordinating and moving resources – people, materials, inventory, and equipment – from one location to storage at the desired destination. The term logistics originated in the military, referring to the movement of equipment and supplies to troops in the field.</a:t>
            </a:r>
          </a:p>
          <a:p>
            <a:pPr marL="571500" indent="-571500">
              <a:lnSpc>
                <a:spcPct val="150000"/>
              </a:lnSpc>
              <a:buFont typeface="Arial" panose="020B0604020202020204" pitchFamily="34" charset="0"/>
              <a:buChar char="•"/>
            </a:pPr>
            <a:r>
              <a:rPr lang="en-IN" dirty="0">
                <a:solidFill>
                  <a:srgbClr val="212326"/>
                </a:solidFill>
                <a:latin typeface="ShopifySans"/>
              </a:rPr>
              <a:t>In present World scenario, online deliveries plays a crucial role in connecting all the business from big to small and the logistics companies are playing a great role in maintain this balance .</a:t>
            </a:r>
          </a:p>
          <a:p>
            <a:pPr marL="571500" indent="-571500">
              <a:lnSpc>
                <a:spcPct val="150000"/>
              </a:lnSpc>
              <a:buFont typeface="Arial" panose="020B0604020202020204" pitchFamily="34" charset="0"/>
              <a:buChar char="•"/>
            </a:pPr>
            <a:r>
              <a:rPr lang="en-IN" b="0" i="0" dirty="0">
                <a:solidFill>
                  <a:srgbClr val="212326"/>
                </a:solidFill>
                <a:effectLst/>
                <a:latin typeface="ShopifySans"/>
              </a:rPr>
              <a:t>This website tries to connect people of the lower tier as well as the individuals  We render our expertise in door to door ,imparting Rapid, Cost effective,  Reliable and Time-definite delivery of parcels across different locations all over India.</a:t>
            </a:r>
          </a:p>
        </p:txBody>
      </p:sp>
    </p:spTree>
    <p:extLst>
      <p:ext uri="{BB962C8B-B14F-4D97-AF65-F5344CB8AC3E}">
        <p14:creationId xmlns:p14="http://schemas.microsoft.com/office/powerpoint/2010/main" val="17605377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0000"/>
            <a:lumOff val="10000"/>
          </a:schemeClr>
        </a:solid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D7A8D32D-2E52-4CA2-9D8E-E4DD6B40BE05}"/>
              </a:ext>
            </a:extLst>
          </p:cNvPr>
          <p:cNvSpPr txBox="1"/>
          <p:nvPr/>
        </p:nvSpPr>
        <p:spPr>
          <a:xfrm>
            <a:off x="2360748" y="3547423"/>
            <a:ext cx="11847621" cy="5109091"/>
          </a:xfrm>
          <a:prstGeom prst="rect">
            <a:avLst/>
          </a:prstGeom>
          <a:noFill/>
        </p:spPr>
        <p:txBody>
          <a:bodyPr wrap="square" lIns="0" tIns="0" rIns="0" bIns="0" rtlCol="0">
            <a:spAutoFit/>
          </a:bodyPr>
          <a:lstStyle/>
          <a:p>
            <a:r>
              <a:rPr lang="en-GB" altLang="en-US" sz="16600" b="1" dirty="0">
                <a:solidFill>
                  <a:schemeClr val="accent6">
                    <a:lumMod val="20000"/>
                    <a:lumOff val="80000"/>
                  </a:schemeClr>
                </a:solidFill>
                <a:latin typeface="Raleway" panose="020B0503030101060003" pitchFamily="34" charset="0"/>
              </a:rPr>
              <a:t>Literature Survey</a:t>
            </a:r>
            <a:endParaRPr lang="en-US" sz="16600" b="1" dirty="0">
              <a:solidFill>
                <a:schemeClr val="accent6">
                  <a:lumMod val="20000"/>
                  <a:lumOff val="80000"/>
                </a:schemeClr>
              </a:solidFill>
              <a:latin typeface="Raleway" panose="020B0503030101060003" pitchFamily="34" charset="0"/>
            </a:endParaRPr>
          </a:p>
        </p:txBody>
      </p:sp>
      <p:sp>
        <p:nvSpPr>
          <p:cNvPr id="2" name="TextBox 1">
            <a:extLst>
              <a:ext uri="{FF2B5EF4-FFF2-40B4-BE49-F238E27FC236}">
                <a16:creationId xmlns:a16="http://schemas.microsoft.com/office/drawing/2014/main" id="{9098A01B-06A0-4514-8917-CDFD56DC02A2}"/>
              </a:ext>
            </a:extLst>
          </p:cNvPr>
          <p:cNvSpPr txBox="1"/>
          <p:nvPr/>
        </p:nvSpPr>
        <p:spPr>
          <a:xfrm>
            <a:off x="1211058" y="1158635"/>
            <a:ext cx="23794265" cy="11695509"/>
          </a:xfrm>
          <a:prstGeom prst="rect">
            <a:avLst/>
          </a:prstGeom>
          <a:noFill/>
        </p:spPr>
        <p:txBody>
          <a:bodyPr wrap="square" lIns="0" tIns="0" rIns="0" bIns="0" rtlCol="0">
            <a:spAutoFit/>
          </a:bodyPr>
          <a:lstStyle/>
          <a:p>
            <a:pPr algn="l"/>
            <a:r>
              <a:rPr lang="en-US" sz="38000" b="1" dirty="0">
                <a:solidFill>
                  <a:schemeClr val="tx1">
                    <a:lumMod val="10000"/>
                    <a:lumOff val="90000"/>
                    <a:alpha val="4000"/>
                  </a:schemeClr>
                </a:solidFill>
                <a:latin typeface="Raleway" panose="020B0503030101060003" pitchFamily="34" charset="0"/>
              </a:rPr>
              <a:t>Literature survey</a:t>
            </a:r>
          </a:p>
        </p:txBody>
      </p:sp>
      <p:pic>
        <p:nvPicPr>
          <p:cNvPr id="4" name="Picture 3">
            <a:extLst>
              <a:ext uri="{FF2B5EF4-FFF2-40B4-BE49-F238E27FC236}">
                <a16:creationId xmlns:a16="http://schemas.microsoft.com/office/drawing/2014/main" id="{D0503CB5-AD31-4918-9A4A-6315C46E1DB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tretch>
            <a:fillRect/>
          </a:stretch>
        </p:blipFill>
        <p:spPr>
          <a:xfrm>
            <a:off x="5760720" y="6077957"/>
            <a:ext cx="18626455" cy="7638043"/>
          </a:xfrm>
          <a:prstGeom prst="rect">
            <a:avLst/>
          </a:prstGeom>
        </p:spPr>
      </p:pic>
    </p:spTree>
    <p:extLst>
      <p:ext uri="{BB962C8B-B14F-4D97-AF65-F5344CB8AC3E}">
        <p14:creationId xmlns:p14="http://schemas.microsoft.com/office/powerpoint/2010/main" val="34252154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p:cNvSpPr txBox="1"/>
          <p:nvPr/>
        </p:nvSpPr>
        <p:spPr>
          <a:xfrm>
            <a:off x="5467021" y="874335"/>
            <a:ext cx="13453132" cy="1107440"/>
          </a:xfrm>
          <a:prstGeom prst="rect">
            <a:avLst/>
          </a:prstGeom>
          <a:noFill/>
        </p:spPr>
        <p:txBody>
          <a:bodyPr wrap="square" lIns="0" tIns="0" rIns="0" bIns="0" rtlCol="0">
            <a:spAutoFit/>
          </a:bodyPr>
          <a:lstStyle/>
          <a:p>
            <a:pPr algn="ctr"/>
            <a:r>
              <a:rPr lang="en-GB" altLang="en-US" sz="7200" b="1" dirty="0">
                <a:latin typeface="Raleway" panose="020B0503030101060003" pitchFamily="34" charset="0"/>
                <a:sym typeface="+mn-ea"/>
              </a:rPr>
              <a:t>Literature Survey</a:t>
            </a:r>
            <a:endParaRPr lang="en-GB" altLang="en-US" sz="7200" b="1" dirty="0">
              <a:solidFill>
                <a:schemeClr val="tx2"/>
              </a:solidFill>
              <a:latin typeface="Raleway" panose="020B0503030101060003" pitchFamily="34" charset="0"/>
              <a:ea typeface="Lato Heavy" panose="020F0502020204030203" pitchFamily="34" charset="0"/>
              <a:cs typeface="Lato Heavy" panose="020F0502020204030203" pitchFamily="34" charset="0"/>
              <a:sym typeface="+mn-ea"/>
            </a:endParaRPr>
          </a:p>
        </p:txBody>
      </p:sp>
      <p:sp>
        <p:nvSpPr>
          <p:cNvPr id="70" name="TextBox 69"/>
          <p:cNvSpPr txBox="1"/>
          <p:nvPr/>
        </p:nvSpPr>
        <p:spPr>
          <a:xfrm flipH="1">
            <a:off x="1157604" y="2461895"/>
            <a:ext cx="20719415" cy="3693319"/>
          </a:xfrm>
          <a:prstGeom prst="rect">
            <a:avLst/>
          </a:prstGeom>
          <a:noFill/>
        </p:spPr>
        <p:txBody>
          <a:bodyPr wrap="square" lIns="0" tIns="0" rIns="0" bIns="0" rtlCol="0">
            <a:spAutoFit/>
          </a:bodyPr>
          <a:lstStyle/>
          <a:p>
            <a:pPr algn="l"/>
            <a:r>
              <a:rPr lang="en-IN" sz="3200" b="0" i="0" u="none" strike="noStrike" baseline="0" dirty="0">
                <a:latin typeface="Raleway" panose="020B0503030101060003" pitchFamily="34" charset="0"/>
              </a:rPr>
              <a:t>Recently, the courier, express and parcel market (CEP) has developed dynamically worldwide. For example, in Poland, in the period 2000–2015, the number of registered courier operators increased by 1400%, while the volume of deliveries and revenue grew at double-digit pace .</a:t>
            </a:r>
          </a:p>
          <a:p>
            <a:pPr algn="l"/>
            <a:endParaRPr lang="en-IN" sz="3200" b="0" i="0" u="none" strike="noStrike" baseline="0" dirty="0">
              <a:latin typeface="Raleway" panose="020B0503030101060003" pitchFamily="34" charset="0"/>
            </a:endParaRPr>
          </a:p>
          <a:p>
            <a:pPr algn="l"/>
            <a:endParaRPr lang="en-IN" altLang="en-US" sz="3200" dirty="0">
              <a:solidFill>
                <a:schemeClr val="tx2"/>
              </a:solidFill>
              <a:latin typeface="Raleway" panose="020B0503030101060003" pitchFamily="34" charset="0"/>
              <a:ea typeface="Lato Medium" panose="020F0502020204030203" pitchFamily="34" charset="0"/>
              <a:cs typeface="Lato Medium" panose="020F0502020204030203" pitchFamily="34" charset="0"/>
            </a:endParaRPr>
          </a:p>
          <a:p>
            <a:pPr algn="l"/>
            <a:endParaRPr lang="en-GB" altLang="en-US" sz="8000" dirty="0">
              <a:solidFill>
                <a:schemeClr val="tx2"/>
              </a:solidFill>
              <a:latin typeface="Raleway" panose="020B0503030101060003" pitchFamily="34" charset="0"/>
              <a:ea typeface="Lato Medium" panose="020F0502020204030203" pitchFamily="34" charset="0"/>
              <a:cs typeface="Lato Medium" panose="020F0502020204030203" pitchFamily="34" charset="0"/>
            </a:endParaRPr>
          </a:p>
        </p:txBody>
      </p:sp>
      <p:sp>
        <p:nvSpPr>
          <p:cNvPr id="9" name="AutoShape 4">
            <a:extLst>
              <a:ext uri="{FF2B5EF4-FFF2-40B4-BE49-F238E27FC236}">
                <a16:creationId xmlns:a16="http://schemas.microsoft.com/office/drawing/2014/main" id="{3B72435D-2F6D-4347-ADF3-CCA5D55A18AD}"/>
              </a:ext>
            </a:extLst>
          </p:cNvPr>
          <p:cNvSpPr>
            <a:spLocks noChangeAspect="1" noChangeArrowheads="1"/>
          </p:cNvSpPr>
          <p:nvPr/>
        </p:nvSpPr>
        <p:spPr bwMode="auto">
          <a:xfrm>
            <a:off x="60325" y="-2079625"/>
            <a:ext cx="6858000" cy="4572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TextBox 9">
            <a:extLst>
              <a:ext uri="{FF2B5EF4-FFF2-40B4-BE49-F238E27FC236}">
                <a16:creationId xmlns:a16="http://schemas.microsoft.com/office/drawing/2014/main" id="{2A5C626C-9CD4-4F66-A570-5EC49B46BF1F}"/>
              </a:ext>
            </a:extLst>
          </p:cNvPr>
          <p:cNvSpPr txBox="1"/>
          <p:nvPr/>
        </p:nvSpPr>
        <p:spPr>
          <a:xfrm>
            <a:off x="1157604" y="3968750"/>
            <a:ext cx="21428075" cy="2554545"/>
          </a:xfrm>
          <a:prstGeom prst="rect">
            <a:avLst/>
          </a:prstGeom>
          <a:noFill/>
        </p:spPr>
        <p:txBody>
          <a:bodyPr wrap="square" rtlCol="0">
            <a:spAutoFit/>
          </a:bodyPr>
          <a:lstStyle/>
          <a:p>
            <a:pPr marL="0" marR="0">
              <a:spcBef>
                <a:spcPts val="0"/>
              </a:spcBef>
              <a:spcAft>
                <a:spcPts val="0"/>
              </a:spcAft>
            </a:pPr>
            <a:r>
              <a:rPr lang="en-US" sz="3200" dirty="0">
                <a:effectLst/>
                <a:latin typeface="Raleway" panose="020B0503030101060003" pitchFamily="34" charset="0"/>
              </a:rPr>
              <a:t> </a:t>
            </a:r>
          </a:p>
          <a:p>
            <a:pPr marL="0" marR="0">
              <a:spcBef>
                <a:spcPts val="0"/>
              </a:spcBef>
              <a:spcAft>
                <a:spcPts val="0"/>
              </a:spcAft>
            </a:pPr>
            <a:r>
              <a:rPr lang="en-IN" sz="3200" baseline="30000" dirty="0">
                <a:effectLst/>
                <a:latin typeface="Raleway" panose="020B0503030101060003" pitchFamily="34" charset="0"/>
              </a:rPr>
              <a:t>[5]</a:t>
            </a:r>
            <a:r>
              <a:rPr lang="en-IN" sz="3200" dirty="0">
                <a:effectLst/>
                <a:latin typeface="Raleway" panose="020B0503030101060003" pitchFamily="34" charset="0"/>
              </a:rPr>
              <a:t>Although courier services stand at the juncture of logistics and postal services, they have characteristic features, which differentiate them, for example, the specified  delivery time with an accuracy to an hour, money back guarantee, receipt of the  shipment, delivery to the addressee in door-to-door system </a:t>
            </a:r>
            <a:r>
              <a:rPr lang="en-IN" sz="3200" b="0" i="0" u="none" strike="noStrike" baseline="0" dirty="0">
                <a:latin typeface="Raleway" panose="020B0503030101060003" pitchFamily="34" charset="0"/>
              </a:rPr>
              <a:t>the ability to track the shipment in the tracking-tracing system, the role of specific messenger courier.</a:t>
            </a:r>
            <a:endParaRPr lang="en-IN" sz="3200" dirty="0">
              <a:effectLst/>
              <a:latin typeface="Raleway" panose="020B0503030101060003" pitchFamily="34" charset="0"/>
            </a:endParaRPr>
          </a:p>
        </p:txBody>
      </p:sp>
      <p:pic>
        <p:nvPicPr>
          <p:cNvPr id="3" name="Picture 2">
            <a:extLst>
              <a:ext uri="{FF2B5EF4-FFF2-40B4-BE49-F238E27FC236}">
                <a16:creationId xmlns:a16="http://schemas.microsoft.com/office/drawing/2014/main" id="{D0B2D548-95DC-4F32-863E-B9AEA71EDE0C}"/>
              </a:ext>
            </a:extLst>
          </p:cNvPr>
          <p:cNvPicPr>
            <a:picLocks noChangeAspect="1"/>
          </p:cNvPicPr>
          <p:nvPr/>
        </p:nvPicPr>
        <p:blipFill>
          <a:blip r:embed="rId2"/>
          <a:stretch>
            <a:fillRect/>
          </a:stretch>
        </p:blipFill>
        <p:spPr>
          <a:xfrm>
            <a:off x="9298875" y="7568883"/>
            <a:ext cx="14116728" cy="5632311"/>
          </a:xfrm>
          <a:prstGeom prst="rect">
            <a:avLst/>
          </a:prstGeom>
        </p:spPr>
      </p:pic>
      <p:sp>
        <p:nvSpPr>
          <p:cNvPr id="11" name="TextBox 10">
            <a:extLst>
              <a:ext uri="{FF2B5EF4-FFF2-40B4-BE49-F238E27FC236}">
                <a16:creationId xmlns:a16="http://schemas.microsoft.com/office/drawing/2014/main" id="{8F691D64-4DE2-4FCD-9EFC-7439453F0D5C}"/>
              </a:ext>
            </a:extLst>
          </p:cNvPr>
          <p:cNvSpPr txBox="1"/>
          <p:nvPr/>
        </p:nvSpPr>
        <p:spPr>
          <a:xfrm>
            <a:off x="1157604" y="7220011"/>
            <a:ext cx="12195810" cy="5632311"/>
          </a:xfrm>
          <a:prstGeom prst="rect">
            <a:avLst/>
          </a:prstGeom>
          <a:noFill/>
        </p:spPr>
        <p:txBody>
          <a:bodyPr wrap="square">
            <a:spAutoFit/>
          </a:bodyPr>
          <a:lstStyle/>
          <a:p>
            <a:pPr algn="l"/>
            <a:r>
              <a:rPr lang="en-IN" sz="3600" b="0" i="0" u="none" strike="noStrike" baseline="30000" dirty="0">
                <a:latin typeface="MinionPro-Regular"/>
              </a:rPr>
              <a:t>[5]</a:t>
            </a:r>
            <a:r>
              <a:rPr lang="en-IN" sz="3600" b="0" i="0" u="none" strike="noStrike" baseline="0" dirty="0">
                <a:latin typeface="MinionPro-Regular"/>
              </a:rPr>
              <a:t>Based on the literature overview and</a:t>
            </a:r>
          </a:p>
          <a:p>
            <a:pPr algn="l"/>
            <a:r>
              <a:rPr lang="en-IN" sz="3600" b="0" i="0" u="none" strike="noStrike" baseline="0" dirty="0">
                <a:latin typeface="MinionPro-Regular"/>
              </a:rPr>
              <a:t>web-sites of courier companies, criteria of</a:t>
            </a:r>
          </a:p>
          <a:p>
            <a:pPr algn="l"/>
            <a:r>
              <a:rPr lang="en-IN" sz="3600" b="0" i="0" u="none" strike="noStrike" baseline="0" dirty="0">
                <a:latin typeface="MinionPro-Regular"/>
              </a:rPr>
              <a:t>service quality were elaborated:</a:t>
            </a:r>
          </a:p>
          <a:p>
            <a:pPr algn="l"/>
            <a:endParaRPr lang="en-IN" dirty="0">
              <a:latin typeface="MinionPro-Regular"/>
            </a:endParaRPr>
          </a:p>
          <a:p>
            <a:pPr algn="l"/>
            <a:r>
              <a:rPr lang="en-IN" dirty="0"/>
              <a:t>-&gt; Time of Delivery </a:t>
            </a:r>
          </a:p>
          <a:p>
            <a:pPr algn="l"/>
            <a:r>
              <a:rPr lang="en-IN" dirty="0"/>
              <a:t>-&gt; Service Price</a:t>
            </a:r>
          </a:p>
          <a:p>
            <a:pPr algn="l"/>
            <a:r>
              <a:rPr lang="en-IN" dirty="0"/>
              <a:t>-&gt; flexibility </a:t>
            </a:r>
          </a:p>
          <a:p>
            <a:pPr algn="l"/>
            <a:r>
              <a:rPr lang="en-IN" dirty="0"/>
              <a:t>-&gt; Comprehensive Service</a:t>
            </a:r>
          </a:p>
          <a:p>
            <a:pPr algn="l"/>
            <a:r>
              <a:rPr lang="en-IN" dirty="0"/>
              <a:t>-&gt;Trust </a:t>
            </a:r>
          </a:p>
          <a:p>
            <a:pPr algn="l"/>
            <a:r>
              <a:rPr lang="en-IN" dirty="0"/>
              <a:t>-&gt; Modern Technology</a:t>
            </a:r>
          </a:p>
        </p:txBody>
      </p:sp>
      <p:pic>
        <p:nvPicPr>
          <p:cNvPr id="12" name="Picture Placeholder 8">
            <a:extLst>
              <a:ext uri="{FF2B5EF4-FFF2-40B4-BE49-F238E27FC236}">
                <a16:creationId xmlns:a16="http://schemas.microsoft.com/office/drawing/2014/main" id="{BA461365-9943-489B-8563-6034C64C2DE6}"/>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734" r="734" b="83763"/>
          <a:stretch/>
        </p:blipFill>
        <p:spPr>
          <a:xfrm>
            <a:off x="0" y="0"/>
            <a:ext cx="24387175" cy="2227005"/>
          </a:xfrm>
        </p:spPr>
      </p:pic>
      <p:sp>
        <p:nvSpPr>
          <p:cNvPr id="13" name="Rectangle 12">
            <a:extLst>
              <a:ext uri="{FF2B5EF4-FFF2-40B4-BE49-F238E27FC236}">
                <a16:creationId xmlns:a16="http://schemas.microsoft.com/office/drawing/2014/main" id="{9E0A1D5B-9A34-41F1-856C-A2101E21FADC}"/>
              </a:ext>
            </a:extLst>
          </p:cNvPr>
          <p:cNvSpPr/>
          <p:nvPr/>
        </p:nvSpPr>
        <p:spPr>
          <a:xfrm>
            <a:off x="0" y="0"/>
            <a:ext cx="24387175" cy="2227005"/>
          </a:xfrm>
          <a:prstGeom prst="rect">
            <a:avLst/>
          </a:prstGeom>
          <a:solidFill>
            <a:schemeClr val="bg1">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1AD43A3-A7CB-4809-9140-3A429578F9DE}"/>
              </a:ext>
            </a:extLst>
          </p:cNvPr>
          <p:cNvSpPr txBox="1"/>
          <p:nvPr/>
        </p:nvSpPr>
        <p:spPr>
          <a:xfrm>
            <a:off x="5250521" y="497791"/>
            <a:ext cx="12533580" cy="1231106"/>
          </a:xfrm>
          <a:prstGeom prst="rect">
            <a:avLst/>
          </a:prstGeom>
          <a:noFill/>
        </p:spPr>
        <p:txBody>
          <a:bodyPr wrap="square" lIns="0" tIns="0" rIns="0" bIns="0" rtlCol="0">
            <a:spAutoFit/>
          </a:bodyPr>
          <a:lstStyle/>
          <a:p>
            <a:pPr algn="ctr"/>
            <a:r>
              <a:rPr lang="en-GB" altLang="en-US" sz="8000" b="1" dirty="0">
                <a:solidFill>
                  <a:schemeClr val="bg1"/>
                </a:solidFill>
                <a:latin typeface="Raleway" panose="020B0503030101060003" pitchFamily="34" charset="0"/>
                <a:sym typeface="+mn-ea"/>
              </a:rPr>
              <a:t>Literature Survey</a:t>
            </a:r>
            <a:endParaRPr lang="en-GB" altLang="en-US" sz="8000" b="1" dirty="0">
              <a:solidFill>
                <a:schemeClr val="bg1"/>
              </a:solidFill>
              <a:latin typeface="Raleway" panose="020B0503030101060003" pitchFamily="34" charset="0"/>
              <a:ea typeface="Lato Heavy" panose="020F0502020204030203" pitchFamily="34" charset="0"/>
              <a:cs typeface="Lato Heavy" panose="020F0502020204030203" pitchFamily="34" charset="0"/>
              <a:sym typeface="+mn-ea"/>
            </a:endParaRPr>
          </a:p>
        </p:txBody>
      </p:sp>
      <p:sp>
        <p:nvSpPr>
          <p:cNvPr id="16" name="Frame 15">
            <a:extLst>
              <a:ext uri="{FF2B5EF4-FFF2-40B4-BE49-F238E27FC236}">
                <a16:creationId xmlns:a16="http://schemas.microsoft.com/office/drawing/2014/main" id="{BC2803E7-7D89-4102-A98C-BA34391EB9DA}"/>
              </a:ext>
            </a:extLst>
          </p:cNvPr>
          <p:cNvSpPr/>
          <p:nvPr/>
        </p:nvSpPr>
        <p:spPr>
          <a:xfrm>
            <a:off x="-3611877" y="208373"/>
            <a:ext cx="6403558" cy="1726372"/>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10BA9CEE-11C2-4FB3-85BE-C21E42A58705}"/>
              </a:ext>
            </a:extLst>
          </p:cNvPr>
          <p:cNvGrpSpPr/>
          <p:nvPr/>
        </p:nvGrpSpPr>
        <p:grpSpPr>
          <a:xfrm>
            <a:off x="11333631" y="1096645"/>
            <a:ext cx="91440" cy="13555980"/>
            <a:chOff x="1191560" y="4222376"/>
            <a:chExt cx="91139" cy="6064624"/>
          </a:xfrm>
        </p:grpSpPr>
        <p:cxnSp>
          <p:nvCxnSpPr>
            <p:cNvPr id="18" name="Straight Connector 17">
              <a:extLst>
                <a:ext uri="{FF2B5EF4-FFF2-40B4-BE49-F238E27FC236}">
                  <a16:creationId xmlns:a16="http://schemas.microsoft.com/office/drawing/2014/main" id="{BD960A28-C140-4DD7-B24B-DFF8175DF448}"/>
                </a:ext>
              </a:extLst>
            </p:cNvPr>
            <p:cNvCxnSpPr/>
            <p:nvPr/>
          </p:nvCxnSpPr>
          <p:spPr>
            <a:xfrm>
              <a:off x="1237129" y="4222376"/>
              <a:ext cx="0" cy="60646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5AEE6952-72DE-4311-804B-0409DE218892}"/>
                </a:ext>
              </a:extLst>
            </p:cNvPr>
            <p:cNvSpPr/>
            <p:nvPr/>
          </p:nvSpPr>
          <p:spPr>
            <a:xfrm>
              <a:off x="1191560" y="6813487"/>
              <a:ext cx="91139" cy="8585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tx1">
                    <a:lumMod val="75000"/>
                    <a:lumOff val="25000"/>
                  </a:schemeClr>
                </a:solidFill>
              </a:endParaRPr>
            </a:p>
          </p:txBody>
        </p:sp>
      </p:grpSp>
      <p:pic>
        <p:nvPicPr>
          <p:cNvPr id="16" name="Picture Placeholder 8">
            <a:extLst>
              <a:ext uri="{FF2B5EF4-FFF2-40B4-BE49-F238E27FC236}">
                <a16:creationId xmlns:a16="http://schemas.microsoft.com/office/drawing/2014/main" id="{DA3EF30F-744D-4F3C-9636-9CF32FE3BB46}"/>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734" r="734" b="83763"/>
          <a:stretch/>
        </p:blipFill>
        <p:spPr>
          <a:xfrm>
            <a:off x="0" y="0"/>
            <a:ext cx="24387175" cy="2227005"/>
          </a:xfrm>
        </p:spPr>
      </p:pic>
      <p:sp>
        <p:nvSpPr>
          <p:cNvPr id="13" name="Rectangle 12">
            <a:extLst>
              <a:ext uri="{FF2B5EF4-FFF2-40B4-BE49-F238E27FC236}">
                <a16:creationId xmlns:a16="http://schemas.microsoft.com/office/drawing/2014/main" id="{D96A09EE-9F55-4AFF-AF9C-06175F6BA362}"/>
              </a:ext>
            </a:extLst>
          </p:cNvPr>
          <p:cNvSpPr/>
          <p:nvPr/>
        </p:nvSpPr>
        <p:spPr>
          <a:xfrm>
            <a:off x="0" y="0"/>
            <a:ext cx="24387175" cy="2227005"/>
          </a:xfrm>
          <a:prstGeom prst="rect">
            <a:avLst/>
          </a:prstGeom>
          <a:solidFill>
            <a:schemeClr val="bg1">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4790745" y="206375"/>
            <a:ext cx="12533580" cy="430887"/>
          </a:xfrm>
          <a:prstGeom prst="rect">
            <a:avLst/>
          </a:prstGeom>
          <a:noFill/>
        </p:spPr>
        <p:txBody>
          <a:bodyPr wrap="square" lIns="0" tIns="0" rIns="0" bIns="0" rtlCol="0">
            <a:spAutoFit/>
          </a:bodyPr>
          <a:lstStyle/>
          <a:p>
            <a:pPr algn="ctr"/>
            <a:r>
              <a:rPr lang="en-GB" altLang="en-US" sz="2800" b="1" dirty="0">
                <a:solidFill>
                  <a:schemeClr val="bg1"/>
                </a:solidFill>
                <a:latin typeface="Raleway" panose="020B0503030101060003" pitchFamily="34" charset="0"/>
                <a:sym typeface="+mn-ea"/>
              </a:rPr>
              <a:t>Literature Survey</a:t>
            </a:r>
            <a:endParaRPr lang="en-GB" altLang="en-US" sz="2800" b="1" dirty="0">
              <a:solidFill>
                <a:schemeClr val="bg1"/>
              </a:solidFill>
              <a:latin typeface="Raleway" panose="020B0503030101060003" pitchFamily="34" charset="0"/>
              <a:ea typeface="Lato Heavy" panose="020F0502020204030203" pitchFamily="34" charset="0"/>
              <a:cs typeface="Lato Heavy" panose="020F0502020204030203" pitchFamily="34" charset="0"/>
              <a:sym typeface="+mn-ea"/>
            </a:endParaRPr>
          </a:p>
        </p:txBody>
      </p:sp>
      <p:sp>
        <p:nvSpPr>
          <p:cNvPr id="9" name="AutoShape 4">
            <a:extLst>
              <a:ext uri="{FF2B5EF4-FFF2-40B4-BE49-F238E27FC236}">
                <a16:creationId xmlns:a16="http://schemas.microsoft.com/office/drawing/2014/main" id="{3B72435D-2F6D-4347-ADF3-CCA5D55A18AD}"/>
              </a:ext>
            </a:extLst>
          </p:cNvPr>
          <p:cNvSpPr>
            <a:spLocks noChangeAspect="1" noChangeArrowheads="1"/>
          </p:cNvSpPr>
          <p:nvPr/>
        </p:nvSpPr>
        <p:spPr bwMode="auto">
          <a:xfrm>
            <a:off x="60325" y="-2079625"/>
            <a:ext cx="6858000" cy="4572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TextBox 7">
            <a:extLst>
              <a:ext uri="{FF2B5EF4-FFF2-40B4-BE49-F238E27FC236}">
                <a16:creationId xmlns:a16="http://schemas.microsoft.com/office/drawing/2014/main" id="{BD3FBD0D-C46E-40E2-87AD-97D10A16215C}"/>
              </a:ext>
            </a:extLst>
          </p:cNvPr>
          <p:cNvSpPr txBox="1"/>
          <p:nvPr/>
        </p:nvSpPr>
        <p:spPr>
          <a:xfrm>
            <a:off x="3213404" y="780394"/>
            <a:ext cx="16240455" cy="1107996"/>
          </a:xfrm>
          <a:prstGeom prst="rect">
            <a:avLst/>
          </a:prstGeom>
          <a:noFill/>
        </p:spPr>
        <p:txBody>
          <a:bodyPr wrap="square" lIns="0" tIns="0" rIns="0" bIns="0" rtlCol="0">
            <a:spAutoFit/>
          </a:bodyPr>
          <a:lstStyle/>
          <a:p>
            <a:pPr algn="ctr"/>
            <a:r>
              <a:rPr lang="en-GB" altLang="en-US" sz="7200" b="1" dirty="0">
                <a:solidFill>
                  <a:schemeClr val="bg1"/>
                </a:solidFill>
                <a:latin typeface="Raleway" panose="020B0503030101060003" pitchFamily="34" charset="0"/>
                <a:sym typeface="+mn-ea"/>
              </a:rPr>
              <a:t>Web Dev TOOLS Used These Days</a:t>
            </a:r>
            <a:endParaRPr lang="en-GB" altLang="en-US" sz="7200" b="1" dirty="0">
              <a:solidFill>
                <a:schemeClr val="bg1"/>
              </a:solidFill>
              <a:latin typeface="Raleway" panose="020B0503030101060003" pitchFamily="34" charset="0"/>
              <a:ea typeface="Lato Heavy" panose="020F0502020204030203" pitchFamily="34" charset="0"/>
              <a:cs typeface="Lato Heavy" panose="020F0502020204030203" pitchFamily="34" charset="0"/>
              <a:sym typeface="+mn-ea"/>
            </a:endParaRPr>
          </a:p>
        </p:txBody>
      </p:sp>
      <p:sp>
        <p:nvSpPr>
          <p:cNvPr id="4" name="Frame 3">
            <a:extLst>
              <a:ext uri="{FF2B5EF4-FFF2-40B4-BE49-F238E27FC236}">
                <a16:creationId xmlns:a16="http://schemas.microsoft.com/office/drawing/2014/main" id="{08A62E67-21F1-4B71-A0AD-0F049A9A2104}"/>
              </a:ext>
            </a:extLst>
          </p:cNvPr>
          <p:cNvSpPr/>
          <p:nvPr/>
        </p:nvSpPr>
        <p:spPr>
          <a:xfrm>
            <a:off x="22213988" y="206375"/>
            <a:ext cx="4039302" cy="1726372"/>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TextBox 27">
            <a:extLst>
              <a:ext uri="{FF2B5EF4-FFF2-40B4-BE49-F238E27FC236}">
                <a16:creationId xmlns:a16="http://schemas.microsoft.com/office/drawing/2014/main" id="{3879350B-4527-456E-BC25-538CFC1C1C84}"/>
              </a:ext>
            </a:extLst>
          </p:cNvPr>
          <p:cNvSpPr txBox="1"/>
          <p:nvPr/>
        </p:nvSpPr>
        <p:spPr>
          <a:xfrm>
            <a:off x="872379" y="2815168"/>
            <a:ext cx="10369811" cy="830997"/>
          </a:xfrm>
          <a:prstGeom prst="rect">
            <a:avLst/>
          </a:prstGeom>
          <a:noFill/>
        </p:spPr>
        <p:txBody>
          <a:bodyPr wrap="square" lIns="0" tIns="0" rIns="0" bIns="0" rtlCol="0">
            <a:spAutoFit/>
          </a:bodyPr>
          <a:lstStyle/>
          <a:p>
            <a:pPr algn="l"/>
            <a:r>
              <a:rPr lang="en-IN" sz="5400" b="1" i="0" dirty="0">
                <a:effectLst/>
                <a:latin typeface="Lato"/>
              </a:rPr>
              <a:t>Web Application Frameworks </a:t>
            </a:r>
            <a:r>
              <a:rPr lang="en-GB" altLang="en-US" sz="5400" baseline="30000" dirty="0">
                <a:solidFill>
                  <a:schemeClr val="tx2">
                    <a:lumMod val="75000"/>
                    <a:lumOff val="25000"/>
                  </a:schemeClr>
                </a:solidFill>
                <a:effectLst>
                  <a:outerShdw blurRad="38100" dist="38100" dir="2700000" algn="tl">
                    <a:srgbClr val="000000">
                      <a:alpha val="43137"/>
                    </a:srgbClr>
                  </a:outerShdw>
                </a:effectLst>
                <a:latin typeface="Raleway" panose="020B0503030101060003" pitchFamily="34" charset="0"/>
                <a:sym typeface="+mn-ea"/>
              </a:rPr>
              <a:t>[2]</a:t>
            </a:r>
            <a:endParaRPr lang="en-IN" sz="5400" b="1" i="0" dirty="0">
              <a:effectLst/>
              <a:latin typeface="Lato"/>
            </a:endParaRPr>
          </a:p>
        </p:txBody>
      </p:sp>
      <p:sp>
        <p:nvSpPr>
          <p:cNvPr id="29" name="TextBox 28">
            <a:extLst>
              <a:ext uri="{FF2B5EF4-FFF2-40B4-BE49-F238E27FC236}">
                <a16:creationId xmlns:a16="http://schemas.microsoft.com/office/drawing/2014/main" id="{CB139D5D-7B37-4E4B-A4AC-D742E51CCCCE}"/>
              </a:ext>
            </a:extLst>
          </p:cNvPr>
          <p:cNvSpPr txBox="1"/>
          <p:nvPr/>
        </p:nvSpPr>
        <p:spPr>
          <a:xfrm>
            <a:off x="14439264" y="2635507"/>
            <a:ext cx="5953453" cy="1107996"/>
          </a:xfrm>
          <a:prstGeom prst="rect">
            <a:avLst/>
          </a:prstGeom>
          <a:noFill/>
        </p:spPr>
        <p:txBody>
          <a:bodyPr wrap="square" lIns="0" tIns="0" rIns="0" bIns="0" rtlCol="0">
            <a:spAutoFit/>
          </a:bodyPr>
          <a:lstStyle/>
          <a:p>
            <a:pPr algn="ctr"/>
            <a:r>
              <a:rPr lang="en-GB" altLang="en-US" sz="7200" b="1" dirty="0">
                <a:solidFill>
                  <a:schemeClr val="tx2">
                    <a:lumMod val="75000"/>
                    <a:lumOff val="25000"/>
                  </a:schemeClr>
                </a:solidFill>
                <a:latin typeface="Raleway" panose="020B0503030101060003" pitchFamily="34" charset="0"/>
                <a:sym typeface="+mn-ea"/>
              </a:rPr>
              <a:t>Back End </a:t>
            </a:r>
            <a:r>
              <a:rPr lang="en-GB" altLang="en-US" sz="6000" baseline="30000" dirty="0">
                <a:solidFill>
                  <a:schemeClr val="tx2">
                    <a:lumMod val="75000"/>
                    <a:lumOff val="25000"/>
                  </a:schemeClr>
                </a:solidFill>
                <a:effectLst>
                  <a:outerShdw blurRad="38100" dist="38100" dir="2700000" algn="tl">
                    <a:srgbClr val="000000">
                      <a:alpha val="43137"/>
                    </a:srgbClr>
                  </a:outerShdw>
                </a:effectLst>
                <a:latin typeface="Raleway" panose="020B0503030101060003" pitchFamily="34" charset="0"/>
                <a:sym typeface="+mn-ea"/>
              </a:rPr>
              <a:t>[4]</a:t>
            </a:r>
            <a:r>
              <a:rPr lang="en-GB" altLang="en-US" sz="6000" baseline="30000" dirty="0">
                <a:solidFill>
                  <a:schemeClr val="tx2">
                    <a:lumMod val="75000"/>
                    <a:lumOff val="25000"/>
                  </a:schemeClr>
                </a:solidFill>
                <a:latin typeface="Raleway" panose="020B0503030101060003" pitchFamily="34" charset="0"/>
                <a:sym typeface="+mn-ea"/>
              </a:rPr>
              <a:t> </a:t>
            </a:r>
            <a:endParaRPr lang="en-GB" altLang="en-US" sz="7200" baseline="30000" dirty="0">
              <a:solidFill>
                <a:schemeClr val="tx2">
                  <a:lumMod val="75000"/>
                  <a:lumOff val="25000"/>
                </a:schemeClr>
              </a:solidFill>
              <a:latin typeface="Raleway" panose="020B0503030101060003" pitchFamily="34" charset="0"/>
              <a:ea typeface="Lato Heavy" panose="020F0502020204030203" pitchFamily="34" charset="0"/>
              <a:cs typeface="Lato Heavy" panose="020F0502020204030203" pitchFamily="34" charset="0"/>
              <a:sym typeface="+mn-ea"/>
            </a:endParaRPr>
          </a:p>
        </p:txBody>
      </p:sp>
      <p:sp>
        <p:nvSpPr>
          <p:cNvPr id="7" name="Rectangle 6">
            <a:extLst>
              <a:ext uri="{FF2B5EF4-FFF2-40B4-BE49-F238E27FC236}">
                <a16:creationId xmlns:a16="http://schemas.microsoft.com/office/drawing/2014/main" id="{C6193393-9627-4EC3-AABA-30BE99889C92}"/>
              </a:ext>
            </a:extLst>
          </p:cNvPr>
          <p:cNvSpPr/>
          <p:nvPr/>
        </p:nvSpPr>
        <p:spPr>
          <a:xfrm>
            <a:off x="18783886" y="3597199"/>
            <a:ext cx="1339946" cy="146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E17C433-06F1-4326-B13E-C14C2EA7DA40}"/>
              </a:ext>
            </a:extLst>
          </p:cNvPr>
          <p:cNvSpPr/>
          <p:nvPr/>
        </p:nvSpPr>
        <p:spPr>
          <a:xfrm>
            <a:off x="6713806" y="3597199"/>
            <a:ext cx="1339946" cy="146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B0E4BAC-9B14-4A14-BF33-B7D38EB3F5EC}"/>
              </a:ext>
            </a:extLst>
          </p:cNvPr>
          <p:cNvSpPr txBox="1"/>
          <p:nvPr/>
        </p:nvSpPr>
        <p:spPr>
          <a:xfrm>
            <a:off x="940959" y="4488894"/>
            <a:ext cx="3033856" cy="830997"/>
          </a:xfrm>
          <a:prstGeom prst="rect">
            <a:avLst/>
          </a:prstGeom>
          <a:noFill/>
        </p:spPr>
        <p:txBody>
          <a:bodyPr wrap="square" lIns="0" tIns="0" rIns="0" bIns="0" rtlCol="0">
            <a:spAutoFit/>
          </a:bodyPr>
          <a:lstStyle/>
          <a:p>
            <a:pPr algn="l"/>
            <a:r>
              <a:rPr lang="en-IN" sz="5400" b="1" i="0" dirty="0">
                <a:effectLst/>
                <a:latin typeface="Lato"/>
              </a:rPr>
              <a:t>DJANGO</a:t>
            </a:r>
          </a:p>
        </p:txBody>
      </p:sp>
      <p:sp>
        <p:nvSpPr>
          <p:cNvPr id="35" name="TextBox 34">
            <a:extLst>
              <a:ext uri="{FF2B5EF4-FFF2-40B4-BE49-F238E27FC236}">
                <a16:creationId xmlns:a16="http://schemas.microsoft.com/office/drawing/2014/main" id="{FFD53009-FD9D-488C-8065-6CB45FCD0ACB}"/>
              </a:ext>
            </a:extLst>
          </p:cNvPr>
          <p:cNvSpPr txBox="1"/>
          <p:nvPr/>
        </p:nvSpPr>
        <p:spPr>
          <a:xfrm>
            <a:off x="1032399" y="5827869"/>
            <a:ext cx="3033856" cy="830997"/>
          </a:xfrm>
          <a:prstGeom prst="rect">
            <a:avLst/>
          </a:prstGeom>
          <a:noFill/>
        </p:spPr>
        <p:txBody>
          <a:bodyPr wrap="square" lIns="0" tIns="0" rIns="0" bIns="0" rtlCol="0">
            <a:spAutoFit/>
          </a:bodyPr>
          <a:lstStyle/>
          <a:p>
            <a:pPr algn="l"/>
            <a:r>
              <a:rPr lang="en-IN" sz="5400" b="1" dirty="0">
                <a:latin typeface="Lato"/>
              </a:rPr>
              <a:t>REACT</a:t>
            </a:r>
            <a:endParaRPr lang="en-IN" sz="5400" b="1" i="0" dirty="0">
              <a:effectLst/>
              <a:latin typeface="Lato"/>
            </a:endParaRPr>
          </a:p>
        </p:txBody>
      </p:sp>
      <p:sp>
        <p:nvSpPr>
          <p:cNvPr id="36" name="TextBox 35">
            <a:extLst>
              <a:ext uri="{FF2B5EF4-FFF2-40B4-BE49-F238E27FC236}">
                <a16:creationId xmlns:a16="http://schemas.microsoft.com/office/drawing/2014/main" id="{B45E2FE5-44AD-448F-B1FB-C4BB24F4DF44}"/>
              </a:ext>
            </a:extLst>
          </p:cNvPr>
          <p:cNvSpPr txBox="1"/>
          <p:nvPr/>
        </p:nvSpPr>
        <p:spPr>
          <a:xfrm>
            <a:off x="5158201" y="4488893"/>
            <a:ext cx="3547017" cy="830997"/>
          </a:xfrm>
          <a:prstGeom prst="rect">
            <a:avLst/>
          </a:prstGeom>
          <a:noFill/>
        </p:spPr>
        <p:txBody>
          <a:bodyPr wrap="square" lIns="0" tIns="0" rIns="0" bIns="0" rtlCol="0">
            <a:spAutoFit/>
          </a:bodyPr>
          <a:lstStyle/>
          <a:p>
            <a:pPr algn="l"/>
            <a:r>
              <a:rPr lang="en-IN" sz="5400" b="1" i="0" dirty="0">
                <a:effectLst/>
                <a:latin typeface="Lato"/>
              </a:rPr>
              <a:t>ANJULAR</a:t>
            </a:r>
          </a:p>
        </p:txBody>
      </p:sp>
      <p:sp>
        <p:nvSpPr>
          <p:cNvPr id="37" name="TextBox 36">
            <a:extLst>
              <a:ext uri="{FF2B5EF4-FFF2-40B4-BE49-F238E27FC236}">
                <a16:creationId xmlns:a16="http://schemas.microsoft.com/office/drawing/2014/main" id="{6524E1FC-640E-4C05-9AAE-5D8B7FAE3B61}"/>
              </a:ext>
            </a:extLst>
          </p:cNvPr>
          <p:cNvSpPr txBox="1"/>
          <p:nvPr/>
        </p:nvSpPr>
        <p:spPr>
          <a:xfrm>
            <a:off x="5069653" y="5827868"/>
            <a:ext cx="3033856" cy="830997"/>
          </a:xfrm>
          <a:prstGeom prst="rect">
            <a:avLst/>
          </a:prstGeom>
          <a:noFill/>
        </p:spPr>
        <p:txBody>
          <a:bodyPr wrap="square" lIns="0" tIns="0" rIns="0" bIns="0" rtlCol="0">
            <a:spAutoFit/>
          </a:bodyPr>
          <a:lstStyle/>
          <a:p>
            <a:pPr algn="l"/>
            <a:r>
              <a:rPr lang="en-IN" sz="5400" b="1" i="0" dirty="0">
                <a:effectLst/>
                <a:latin typeface="Lato"/>
              </a:rPr>
              <a:t>VUEJS</a:t>
            </a:r>
          </a:p>
        </p:txBody>
      </p:sp>
      <p:sp>
        <p:nvSpPr>
          <p:cNvPr id="39" name="TextBox 38">
            <a:extLst>
              <a:ext uri="{FF2B5EF4-FFF2-40B4-BE49-F238E27FC236}">
                <a16:creationId xmlns:a16="http://schemas.microsoft.com/office/drawing/2014/main" id="{62A3949B-8F3C-4B23-91C1-B50A1F904492}"/>
              </a:ext>
            </a:extLst>
          </p:cNvPr>
          <p:cNvSpPr txBox="1"/>
          <p:nvPr/>
        </p:nvSpPr>
        <p:spPr>
          <a:xfrm>
            <a:off x="12536555" y="4488894"/>
            <a:ext cx="3033856" cy="830997"/>
          </a:xfrm>
          <a:prstGeom prst="rect">
            <a:avLst/>
          </a:prstGeom>
          <a:noFill/>
        </p:spPr>
        <p:txBody>
          <a:bodyPr wrap="square" lIns="0" tIns="0" rIns="0" bIns="0" rtlCol="0">
            <a:spAutoFit/>
          </a:bodyPr>
          <a:lstStyle/>
          <a:p>
            <a:pPr algn="l"/>
            <a:r>
              <a:rPr lang="en-IN" sz="5400" b="1" i="0" dirty="0">
                <a:effectLst/>
                <a:latin typeface="Lato"/>
              </a:rPr>
              <a:t>DJANGO</a:t>
            </a:r>
          </a:p>
        </p:txBody>
      </p:sp>
      <p:sp>
        <p:nvSpPr>
          <p:cNvPr id="40" name="TextBox 39">
            <a:extLst>
              <a:ext uri="{FF2B5EF4-FFF2-40B4-BE49-F238E27FC236}">
                <a16:creationId xmlns:a16="http://schemas.microsoft.com/office/drawing/2014/main" id="{238813EB-F368-4728-8A79-90DDC8CE96C5}"/>
              </a:ext>
            </a:extLst>
          </p:cNvPr>
          <p:cNvSpPr txBox="1"/>
          <p:nvPr/>
        </p:nvSpPr>
        <p:spPr>
          <a:xfrm>
            <a:off x="18875789" y="4488894"/>
            <a:ext cx="3033856" cy="830997"/>
          </a:xfrm>
          <a:prstGeom prst="rect">
            <a:avLst/>
          </a:prstGeom>
          <a:noFill/>
        </p:spPr>
        <p:txBody>
          <a:bodyPr wrap="square" lIns="0" tIns="0" rIns="0" bIns="0" rtlCol="0">
            <a:spAutoFit/>
          </a:bodyPr>
          <a:lstStyle/>
          <a:p>
            <a:pPr algn="l"/>
            <a:r>
              <a:rPr lang="en-IN" sz="5400" b="1" dirty="0">
                <a:latin typeface="Lato"/>
              </a:rPr>
              <a:t>NODEJS </a:t>
            </a:r>
            <a:endParaRPr lang="en-IN" sz="5400" b="1" i="0" dirty="0">
              <a:effectLst/>
              <a:latin typeface="Lato"/>
            </a:endParaRPr>
          </a:p>
        </p:txBody>
      </p:sp>
      <p:sp>
        <p:nvSpPr>
          <p:cNvPr id="43" name="TextBox 42">
            <a:extLst>
              <a:ext uri="{FF2B5EF4-FFF2-40B4-BE49-F238E27FC236}">
                <a16:creationId xmlns:a16="http://schemas.microsoft.com/office/drawing/2014/main" id="{DDD02B39-67FC-4C71-8830-6F3351C2355A}"/>
              </a:ext>
            </a:extLst>
          </p:cNvPr>
          <p:cNvSpPr txBox="1"/>
          <p:nvPr/>
        </p:nvSpPr>
        <p:spPr>
          <a:xfrm>
            <a:off x="12564534" y="5770274"/>
            <a:ext cx="3033856" cy="830997"/>
          </a:xfrm>
          <a:prstGeom prst="rect">
            <a:avLst/>
          </a:prstGeom>
          <a:noFill/>
        </p:spPr>
        <p:txBody>
          <a:bodyPr wrap="square" lIns="0" tIns="0" rIns="0" bIns="0" rtlCol="0">
            <a:spAutoFit/>
          </a:bodyPr>
          <a:lstStyle/>
          <a:p>
            <a:pPr algn="l"/>
            <a:r>
              <a:rPr lang="en-IN" sz="5400" b="1" dirty="0">
                <a:latin typeface="Lato"/>
              </a:rPr>
              <a:t>PHP</a:t>
            </a:r>
            <a:endParaRPr lang="en-IN" sz="5400" b="1" i="0" dirty="0">
              <a:effectLst/>
              <a:latin typeface="Lato"/>
            </a:endParaRPr>
          </a:p>
        </p:txBody>
      </p:sp>
      <p:sp>
        <p:nvSpPr>
          <p:cNvPr id="44" name="TextBox 43">
            <a:extLst>
              <a:ext uri="{FF2B5EF4-FFF2-40B4-BE49-F238E27FC236}">
                <a16:creationId xmlns:a16="http://schemas.microsoft.com/office/drawing/2014/main" id="{59D160E9-CED4-437A-B05C-F329A31ECE33}"/>
              </a:ext>
            </a:extLst>
          </p:cNvPr>
          <p:cNvSpPr txBox="1"/>
          <p:nvPr/>
        </p:nvSpPr>
        <p:spPr>
          <a:xfrm>
            <a:off x="18875788" y="5738724"/>
            <a:ext cx="4478982" cy="830997"/>
          </a:xfrm>
          <a:prstGeom prst="rect">
            <a:avLst/>
          </a:prstGeom>
          <a:noFill/>
        </p:spPr>
        <p:txBody>
          <a:bodyPr wrap="square" lIns="0" tIns="0" rIns="0" bIns="0" rtlCol="0">
            <a:spAutoFit/>
          </a:bodyPr>
          <a:lstStyle/>
          <a:p>
            <a:pPr algn="l"/>
            <a:r>
              <a:rPr lang="en-IN" sz="5400" b="1" i="0" dirty="0">
                <a:effectLst/>
                <a:latin typeface="Lato"/>
              </a:rPr>
              <a:t>Ruby on Rails</a:t>
            </a:r>
          </a:p>
        </p:txBody>
      </p:sp>
      <p:sp>
        <p:nvSpPr>
          <p:cNvPr id="47" name="TextBox 46">
            <a:extLst>
              <a:ext uri="{FF2B5EF4-FFF2-40B4-BE49-F238E27FC236}">
                <a16:creationId xmlns:a16="http://schemas.microsoft.com/office/drawing/2014/main" id="{FCFE47D0-3AC1-4EEE-8D4E-CFD6E80DC4F2}"/>
              </a:ext>
            </a:extLst>
          </p:cNvPr>
          <p:cNvSpPr txBox="1"/>
          <p:nvPr/>
        </p:nvSpPr>
        <p:spPr>
          <a:xfrm>
            <a:off x="14439264" y="7835920"/>
            <a:ext cx="5953453" cy="1107996"/>
          </a:xfrm>
          <a:prstGeom prst="rect">
            <a:avLst/>
          </a:prstGeom>
          <a:noFill/>
        </p:spPr>
        <p:txBody>
          <a:bodyPr wrap="square" lIns="0" tIns="0" rIns="0" bIns="0" rtlCol="0">
            <a:spAutoFit/>
          </a:bodyPr>
          <a:lstStyle/>
          <a:p>
            <a:pPr algn="ctr"/>
            <a:r>
              <a:rPr lang="en-GB" altLang="en-US" sz="7200" b="1" dirty="0">
                <a:solidFill>
                  <a:schemeClr val="tx2">
                    <a:lumMod val="75000"/>
                    <a:lumOff val="25000"/>
                  </a:schemeClr>
                </a:solidFill>
                <a:latin typeface="Raleway" panose="020B0503030101060003" pitchFamily="34" charset="0"/>
                <a:sym typeface="+mn-ea"/>
              </a:rPr>
              <a:t>Databases </a:t>
            </a:r>
            <a:endParaRPr lang="en-GB" altLang="en-US" sz="7200" b="1" dirty="0">
              <a:solidFill>
                <a:schemeClr val="tx2">
                  <a:lumMod val="75000"/>
                  <a:lumOff val="25000"/>
                </a:schemeClr>
              </a:solidFill>
              <a:latin typeface="Raleway" panose="020B0503030101060003" pitchFamily="34" charset="0"/>
              <a:ea typeface="Lato Heavy" panose="020F0502020204030203" pitchFamily="34" charset="0"/>
              <a:cs typeface="Lato Heavy" panose="020F0502020204030203" pitchFamily="34" charset="0"/>
              <a:sym typeface="+mn-ea"/>
            </a:endParaRPr>
          </a:p>
        </p:txBody>
      </p:sp>
      <p:sp>
        <p:nvSpPr>
          <p:cNvPr id="48" name="Rectangle 47">
            <a:extLst>
              <a:ext uri="{FF2B5EF4-FFF2-40B4-BE49-F238E27FC236}">
                <a16:creationId xmlns:a16="http://schemas.microsoft.com/office/drawing/2014/main" id="{1A5A8716-370F-4BC6-8E05-D349CD7D8BD1}"/>
              </a:ext>
            </a:extLst>
          </p:cNvPr>
          <p:cNvSpPr/>
          <p:nvPr/>
        </p:nvSpPr>
        <p:spPr>
          <a:xfrm>
            <a:off x="18875788" y="8870764"/>
            <a:ext cx="1339946" cy="146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6E42393F-0B04-4FEB-8838-9819E44218B0}"/>
              </a:ext>
            </a:extLst>
          </p:cNvPr>
          <p:cNvSpPr txBox="1"/>
          <p:nvPr/>
        </p:nvSpPr>
        <p:spPr>
          <a:xfrm>
            <a:off x="12536554" y="9862691"/>
            <a:ext cx="3991221" cy="830997"/>
          </a:xfrm>
          <a:prstGeom prst="rect">
            <a:avLst/>
          </a:prstGeom>
          <a:noFill/>
        </p:spPr>
        <p:txBody>
          <a:bodyPr wrap="square" lIns="0" tIns="0" rIns="0" bIns="0" rtlCol="0">
            <a:spAutoFit/>
          </a:bodyPr>
          <a:lstStyle/>
          <a:p>
            <a:pPr algn="l"/>
            <a:r>
              <a:rPr lang="en-IN" sz="5400" b="1" i="0" dirty="0">
                <a:effectLst/>
                <a:latin typeface="Lato"/>
              </a:rPr>
              <a:t>MONGODB</a:t>
            </a:r>
          </a:p>
        </p:txBody>
      </p:sp>
      <p:sp>
        <p:nvSpPr>
          <p:cNvPr id="51" name="TextBox 50">
            <a:extLst>
              <a:ext uri="{FF2B5EF4-FFF2-40B4-BE49-F238E27FC236}">
                <a16:creationId xmlns:a16="http://schemas.microsoft.com/office/drawing/2014/main" id="{00EDDFFA-BBF0-4EDE-8DF5-A8CB2777521C}"/>
              </a:ext>
            </a:extLst>
          </p:cNvPr>
          <p:cNvSpPr txBox="1"/>
          <p:nvPr/>
        </p:nvSpPr>
        <p:spPr>
          <a:xfrm>
            <a:off x="19430701" y="9862691"/>
            <a:ext cx="3033856" cy="830997"/>
          </a:xfrm>
          <a:prstGeom prst="rect">
            <a:avLst/>
          </a:prstGeom>
          <a:noFill/>
        </p:spPr>
        <p:txBody>
          <a:bodyPr wrap="square" lIns="0" tIns="0" rIns="0" bIns="0" rtlCol="0">
            <a:spAutoFit/>
          </a:bodyPr>
          <a:lstStyle/>
          <a:p>
            <a:pPr algn="l"/>
            <a:r>
              <a:rPr lang="en-IN" sz="5400" b="1" dirty="0">
                <a:latin typeface="Lato"/>
              </a:rPr>
              <a:t>MYSQL</a:t>
            </a:r>
            <a:endParaRPr lang="en-IN" sz="5400" b="1" i="0" dirty="0">
              <a:effectLst/>
              <a:latin typeface="Lato"/>
            </a:endParaRPr>
          </a:p>
        </p:txBody>
      </p:sp>
      <p:sp>
        <p:nvSpPr>
          <p:cNvPr id="52" name="TextBox 51">
            <a:extLst>
              <a:ext uri="{FF2B5EF4-FFF2-40B4-BE49-F238E27FC236}">
                <a16:creationId xmlns:a16="http://schemas.microsoft.com/office/drawing/2014/main" id="{BD7E2D3D-80B2-4B6B-B94C-BF4C7AD1D741}"/>
              </a:ext>
            </a:extLst>
          </p:cNvPr>
          <p:cNvSpPr txBox="1"/>
          <p:nvPr/>
        </p:nvSpPr>
        <p:spPr>
          <a:xfrm>
            <a:off x="777041" y="8601569"/>
            <a:ext cx="9597499" cy="2677656"/>
          </a:xfrm>
          <a:prstGeom prst="rect">
            <a:avLst/>
          </a:prstGeom>
          <a:noFill/>
        </p:spPr>
        <p:txBody>
          <a:bodyPr wrap="square" lIns="0" tIns="0" rIns="0" bIns="0" rtlCol="0">
            <a:spAutoFit/>
          </a:bodyPr>
          <a:lstStyle/>
          <a:p>
            <a:pPr algn="l"/>
            <a:r>
              <a:rPr lang="en-IN" sz="5400" b="1" dirty="0">
                <a:latin typeface="Lato"/>
              </a:rPr>
              <a:t>Includes :-</a:t>
            </a:r>
            <a:endParaRPr lang="en-IN" sz="5400" b="1" i="0" dirty="0">
              <a:effectLst/>
              <a:latin typeface="Lato"/>
            </a:endParaRPr>
          </a:p>
          <a:p>
            <a:pPr lvl="2"/>
            <a:r>
              <a:rPr lang="en-IN" sz="4000" dirty="0">
                <a:latin typeface="Lato"/>
              </a:rPr>
              <a:t>HTML</a:t>
            </a:r>
          </a:p>
          <a:p>
            <a:pPr lvl="2"/>
            <a:r>
              <a:rPr lang="en-IN" sz="4000" i="0" dirty="0">
                <a:effectLst/>
                <a:latin typeface="Lato"/>
              </a:rPr>
              <a:t>CSS</a:t>
            </a:r>
          </a:p>
          <a:p>
            <a:pPr lvl="2"/>
            <a:r>
              <a:rPr lang="en-IN" sz="4000" dirty="0">
                <a:latin typeface="Lato"/>
              </a:rPr>
              <a:t>JAVASCRIPT </a:t>
            </a:r>
            <a:r>
              <a:rPr lang="en-IN" sz="4000" baseline="30000" dirty="0">
                <a:latin typeface="Lato"/>
              </a:rPr>
              <a:t>[1,3]</a:t>
            </a:r>
            <a:endParaRPr lang="en-IN" sz="5400" i="0" baseline="30000" dirty="0">
              <a:effectLst/>
              <a:latin typeface="Lato"/>
            </a:endParaRPr>
          </a:p>
        </p:txBody>
      </p:sp>
      <p:pic>
        <p:nvPicPr>
          <p:cNvPr id="55" name="Picture 54">
            <a:extLst>
              <a:ext uri="{FF2B5EF4-FFF2-40B4-BE49-F238E27FC236}">
                <a16:creationId xmlns:a16="http://schemas.microsoft.com/office/drawing/2014/main" id="{B3F03F89-5C69-4852-AA10-F2EA061EC794}"/>
              </a:ext>
            </a:extLst>
          </p:cNvPr>
          <p:cNvPicPr>
            <a:picLocks noChangeAspect="1"/>
          </p:cNvPicPr>
          <p:nvPr/>
        </p:nvPicPr>
        <p:blipFill>
          <a:blip r:embed="rId3"/>
          <a:stretch>
            <a:fillRect/>
          </a:stretch>
        </p:blipFill>
        <p:spPr>
          <a:xfrm>
            <a:off x="7016081" y="10284343"/>
            <a:ext cx="3425051" cy="3326489"/>
          </a:xfrm>
          <a:prstGeom prst="rect">
            <a:avLst/>
          </a:prstGeom>
        </p:spPr>
      </p:pic>
      <p:sp>
        <p:nvSpPr>
          <p:cNvPr id="53" name="TextBox 52">
            <a:extLst>
              <a:ext uri="{FF2B5EF4-FFF2-40B4-BE49-F238E27FC236}">
                <a16:creationId xmlns:a16="http://schemas.microsoft.com/office/drawing/2014/main" id="{9283B49E-4F66-438A-9A2A-8C3484FF593F}"/>
              </a:ext>
            </a:extLst>
          </p:cNvPr>
          <p:cNvSpPr txBox="1"/>
          <p:nvPr/>
        </p:nvSpPr>
        <p:spPr>
          <a:xfrm>
            <a:off x="7240280" y="12465152"/>
            <a:ext cx="10084045" cy="756776"/>
          </a:xfrm>
          <a:prstGeom prst="rect">
            <a:avLst/>
          </a:prstGeom>
          <a:noFill/>
        </p:spPr>
        <p:txBody>
          <a:bodyPr wrap="square" lIns="0" tIns="0" rIns="0" bIns="0" rtlCol="0">
            <a:spAutoFit/>
          </a:bodyPr>
          <a:lstStyle/>
          <a:p>
            <a:pPr algn="ctr"/>
            <a:r>
              <a:rPr lang="en-GB" altLang="en-US" sz="7200" b="1" dirty="0">
                <a:solidFill>
                  <a:schemeClr val="tx2"/>
                </a:solidFill>
                <a:latin typeface="Raleway" panose="020B0503030101060003" pitchFamily="34" charset="0"/>
                <a:sym typeface="+mn-ea"/>
              </a:rPr>
              <a:t>What to use?</a:t>
            </a:r>
            <a:endParaRPr lang="en-GB" altLang="en-US" sz="7200" b="1" dirty="0">
              <a:solidFill>
                <a:schemeClr val="tx2"/>
              </a:solidFill>
              <a:latin typeface="Raleway" panose="020B0503030101060003" pitchFamily="34" charset="0"/>
              <a:ea typeface="Lato Heavy" panose="020F0502020204030203" pitchFamily="34" charset="0"/>
              <a:cs typeface="Lato Heavy" panose="020F0502020204030203" pitchFamily="34" charset="0"/>
              <a:sym typeface="+mn-ea"/>
            </a:endParaRPr>
          </a:p>
        </p:txBody>
      </p:sp>
    </p:spTree>
    <p:extLst>
      <p:ext uri="{BB962C8B-B14F-4D97-AF65-F5344CB8AC3E}">
        <p14:creationId xmlns:p14="http://schemas.microsoft.com/office/powerpoint/2010/main" val="13473341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additive="base">
                                        <p:cTn id="7" dur="500" fill="hold"/>
                                        <p:tgtEl>
                                          <p:spTgt spid="53"/>
                                        </p:tgtEl>
                                        <p:attrNameLst>
                                          <p:attrName>ppt_x</p:attrName>
                                        </p:attrNameLst>
                                      </p:cBhvr>
                                      <p:tavLst>
                                        <p:tav tm="0">
                                          <p:val>
                                            <p:strVal val="#ppt_x"/>
                                          </p:val>
                                        </p:tav>
                                        <p:tav tm="100000">
                                          <p:val>
                                            <p:strVal val="#ppt_x"/>
                                          </p:val>
                                        </p:tav>
                                      </p:tavLst>
                                    </p:anim>
                                    <p:anim calcmode="lin" valueType="num">
                                      <p:cBhvr additive="base">
                                        <p:cTn id="8" dur="500" fill="hold"/>
                                        <p:tgtEl>
                                          <p:spTgt spid="5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5"/>
                                        </p:tgtEl>
                                        <p:attrNameLst>
                                          <p:attrName>style.visibility</p:attrName>
                                        </p:attrNameLst>
                                      </p:cBhvr>
                                      <p:to>
                                        <p:strVal val="visible"/>
                                      </p:to>
                                    </p:set>
                                    <p:anim calcmode="lin" valueType="num">
                                      <p:cBhvr additive="base">
                                        <p:cTn id="11" dur="500" fill="hold"/>
                                        <p:tgtEl>
                                          <p:spTgt spid="55"/>
                                        </p:tgtEl>
                                        <p:attrNameLst>
                                          <p:attrName>ppt_x</p:attrName>
                                        </p:attrNameLst>
                                      </p:cBhvr>
                                      <p:tavLst>
                                        <p:tav tm="0">
                                          <p:val>
                                            <p:strVal val="#ppt_x"/>
                                          </p:val>
                                        </p:tav>
                                        <p:tav tm="100000">
                                          <p:val>
                                            <p:strVal val="#ppt_x"/>
                                          </p:val>
                                        </p:tav>
                                      </p:tavLst>
                                    </p:anim>
                                    <p:anim calcmode="lin" valueType="num">
                                      <p:cBhvr additive="base">
                                        <p:cTn id="12" dur="500" fill="hold"/>
                                        <p:tgtEl>
                                          <p:spTgt spid="5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0805" r="34457"/>
          <a:stretch/>
        </p:blipFill>
        <p:spPr>
          <a:xfrm>
            <a:off x="15906265" y="0"/>
            <a:ext cx="8480910" cy="13716000"/>
          </a:xfrm>
        </p:spPr>
      </p:pic>
      <p:sp>
        <p:nvSpPr>
          <p:cNvPr id="10" name="Rectangle 9">
            <a:extLst>
              <a:ext uri="{FF2B5EF4-FFF2-40B4-BE49-F238E27FC236}">
                <a16:creationId xmlns:a16="http://schemas.microsoft.com/office/drawing/2014/main" id="{4D4FCEAF-A363-406A-A1D1-6B46E30D0643}"/>
              </a:ext>
            </a:extLst>
          </p:cNvPr>
          <p:cNvSpPr/>
          <p:nvPr/>
        </p:nvSpPr>
        <p:spPr>
          <a:xfrm>
            <a:off x="15951985" y="74930"/>
            <a:ext cx="8480910" cy="13716000"/>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324E690-6B76-49E1-B5DF-3C075C66466C}"/>
              </a:ext>
            </a:extLst>
          </p:cNvPr>
          <p:cNvSpPr txBox="1"/>
          <p:nvPr/>
        </p:nvSpPr>
        <p:spPr>
          <a:xfrm>
            <a:off x="16933860" y="5752308"/>
            <a:ext cx="7453316" cy="2708434"/>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RESEARCH</a:t>
            </a:r>
          </a:p>
          <a:p>
            <a:r>
              <a:rPr lang="en-US" sz="8800" b="1" dirty="0">
                <a:solidFill>
                  <a:schemeClr val="bg1"/>
                </a:solidFill>
                <a:latin typeface="Raleway" panose="020B0503030101060003" pitchFamily="34" charset="0"/>
              </a:rPr>
              <a:t>		GAPS</a:t>
            </a:r>
          </a:p>
        </p:txBody>
      </p:sp>
      <p:sp>
        <p:nvSpPr>
          <p:cNvPr id="18" name="Frame 17">
            <a:extLst>
              <a:ext uri="{FF2B5EF4-FFF2-40B4-BE49-F238E27FC236}">
                <a16:creationId xmlns:a16="http://schemas.microsoft.com/office/drawing/2014/main" id="{1127CF88-9A84-470F-8FF4-E3483EF98451}"/>
              </a:ext>
            </a:extLst>
          </p:cNvPr>
          <p:cNvSpPr/>
          <p:nvPr/>
        </p:nvSpPr>
        <p:spPr>
          <a:xfrm>
            <a:off x="22748457" y="162018"/>
            <a:ext cx="2171704" cy="4680602"/>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nvGrpSpPr>
          <p:cNvPr id="216" name="Group 215">
            <a:extLst>
              <a:ext uri="{FF2B5EF4-FFF2-40B4-BE49-F238E27FC236}">
                <a16:creationId xmlns:a16="http://schemas.microsoft.com/office/drawing/2014/main" id="{5F1B061F-2FDC-4EF7-A313-5973C8B47690}"/>
              </a:ext>
            </a:extLst>
          </p:cNvPr>
          <p:cNvGrpSpPr/>
          <p:nvPr/>
        </p:nvGrpSpPr>
        <p:grpSpPr>
          <a:xfrm>
            <a:off x="14981808" y="80010"/>
            <a:ext cx="91440" cy="13555980"/>
            <a:chOff x="1191560" y="4222376"/>
            <a:chExt cx="91139" cy="6064624"/>
          </a:xfrm>
        </p:grpSpPr>
        <p:cxnSp>
          <p:nvCxnSpPr>
            <p:cNvPr id="217" name="Straight Connector 216">
              <a:extLst>
                <a:ext uri="{FF2B5EF4-FFF2-40B4-BE49-F238E27FC236}">
                  <a16:creationId xmlns:a16="http://schemas.microsoft.com/office/drawing/2014/main" id="{CD770B36-8D6B-4628-BC33-975BB703AFF2}"/>
                </a:ext>
              </a:extLst>
            </p:cNvPr>
            <p:cNvCxnSpPr/>
            <p:nvPr/>
          </p:nvCxnSpPr>
          <p:spPr>
            <a:xfrm>
              <a:off x="1237129" y="4222376"/>
              <a:ext cx="0" cy="60646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8" name="Rectangle 217">
              <a:extLst>
                <a:ext uri="{FF2B5EF4-FFF2-40B4-BE49-F238E27FC236}">
                  <a16:creationId xmlns:a16="http://schemas.microsoft.com/office/drawing/2014/main" id="{4938643F-F560-4C76-AD92-6E5BCD080A8B}"/>
                </a:ext>
              </a:extLst>
            </p:cNvPr>
            <p:cNvSpPr/>
            <p:nvPr/>
          </p:nvSpPr>
          <p:spPr>
            <a:xfrm>
              <a:off x="1191560" y="6813487"/>
              <a:ext cx="91139" cy="8585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tx1">
                    <a:lumMod val="75000"/>
                    <a:lumOff val="25000"/>
                  </a:schemeClr>
                </a:solidFill>
              </a:endParaRPr>
            </a:p>
          </p:txBody>
        </p:sp>
      </p:grpSp>
      <p:grpSp>
        <p:nvGrpSpPr>
          <p:cNvPr id="11" name="Group 10">
            <a:extLst>
              <a:ext uri="{FF2B5EF4-FFF2-40B4-BE49-F238E27FC236}">
                <a16:creationId xmlns:a16="http://schemas.microsoft.com/office/drawing/2014/main" id="{487BAAB6-98EF-4BD6-AB64-A7ABFF0E793D}"/>
              </a:ext>
            </a:extLst>
          </p:cNvPr>
          <p:cNvGrpSpPr/>
          <p:nvPr/>
        </p:nvGrpSpPr>
        <p:grpSpPr>
          <a:xfrm>
            <a:off x="4168923" y="3369919"/>
            <a:ext cx="6329984" cy="7813897"/>
            <a:chOff x="4111222" y="1980445"/>
            <a:chExt cx="3969555" cy="4681547"/>
          </a:xfrm>
        </p:grpSpPr>
        <p:sp>
          <p:nvSpPr>
            <p:cNvPr id="12" name="Freeform 33">
              <a:extLst>
                <a:ext uri="{FF2B5EF4-FFF2-40B4-BE49-F238E27FC236}">
                  <a16:creationId xmlns:a16="http://schemas.microsoft.com/office/drawing/2014/main" id="{01D11637-97B2-45BA-825A-11624593D9BC}"/>
                </a:ext>
              </a:extLst>
            </p:cNvPr>
            <p:cNvSpPr>
              <a:spLocks/>
            </p:cNvSpPr>
            <p:nvPr/>
          </p:nvSpPr>
          <p:spPr bwMode="auto">
            <a:xfrm rot="2700000">
              <a:off x="4833852" y="2702397"/>
              <a:ext cx="1036324" cy="1750881"/>
            </a:xfrm>
            <a:custGeom>
              <a:avLst/>
              <a:gdLst>
                <a:gd name="T0" fmla="*/ 485 w 512"/>
                <a:gd name="T1" fmla="*/ 486 h 864"/>
                <a:gd name="T2" fmla="*/ 477 w 512"/>
                <a:gd name="T3" fmla="*/ 483 h 864"/>
                <a:gd name="T4" fmla="*/ 416 w 512"/>
                <a:gd name="T5" fmla="*/ 511 h 864"/>
                <a:gd name="T6" fmla="*/ 336 w 512"/>
                <a:gd name="T7" fmla="*/ 432 h 864"/>
                <a:gd name="T8" fmla="*/ 416 w 512"/>
                <a:gd name="T9" fmla="*/ 352 h 864"/>
                <a:gd name="T10" fmla="*/ 477 w 512"/>
                <a:gd name="T11" fmla="*/ 381 h 864"/>
                <a:gd name="T12" fmla="*/ 485 w 512"/>
                <a:gd name="T13" fmla="*/ 378 h 864"/>
                <a:gd name="T14" fmla="*/ 512 w 512"/>
                <a:gd name="T15" fmla="*/ 176 h 864"/>
                <a:gd name="T16" fmla="*/ 512 w 512"/>
                <a:gd name="T17" fmla="*/ 176 h 864"/>
                <a:gd name="T18" fmla="*/ 512 w 512"/>
                <a:gd name="T19" fmla="*/ 176 h 864"/>
                <a:gd name="T20" fmla="*/ 310 w 512"/>
                <a:gd name="T21" fmla="*/ 149 h 864"/>
                <a:gd name="T22" fmla="*/ 307 w 512"/>
                <a:gd name="T23" fmla="*/ 141 h 864"/>
                <a:gd name="T24" fmla="*/ 335 w 512"/>
                <a:gd name="T25" fmla="*/ 80 h 864"/>
                <a:gd name="T26" fmla="*/ 256 w 512"/>
                <a:gd name="T27" fmla="*/ 0 h 864"/>
                <a:gd name="T28" fmla="*/ 176 w 512"/>
                <a:gd name="T29" fmla="*/ 80 h 864"/>
                <a:gd name="T30" fmla="*/ 205 w 512"/>
                <a:gd name="T31" fmla="*/ 141 h 864"/>
                <a:gd name="T32" fmla="*/ 202 w 512"/>
                <a:gd name="T33" fmla="*/ 149 h 864"/>
                <a:gd name="T34" fmla="*/ 0 w 512"/>
                <a:gd name="T35" fmla="*/ 176 h 864"/>
                <a:gd name="T36" fmla="*/ 0 w 512"/>
                <a:gd name="T37" fmla="*/ 176 h 864"/>
                <a:gd name="T38" fmla="*/ 0 w 512"/>
                <a:gd name="T39" fmla="*/ 176 h 864"/>
                <a:gd name="T40" fmla="*/ 27 w 512"/>
                <a:gd name="T41" fmla="*/ 378 h 864"/>
                <a:gd name="T42" fmla="*/ 35 w 512"/>
                <a:gd name="T43" fmla="*/ 381 h 864"/>
                <a:gd name="T44" fmla="*/ 96 w 512"/>
                <a:gd name="T45" fmla="*/ 352 h 864"/>
                <a:gd name="T46" fmla="*/ 176 w 512"/>
                <a:gd name="T47" fmla="*/ 432 h 864"/>
                <a:gd name="T48" fmla="*/ 96 w 512"/>
                <a:gd name="T49" fmla="*/ 511 h 864"/>
                <a:gd name="T50" fmla="*/ 35 w 512"/>
                <a:gd name="T51" fmla="*/ 483 h 864"/>
                <a:gd name="T52" fmla="*/ 27 w 512"/>
                <a:gd name="T53" fmla="*/ 486 h 864"/>
                <a:gd name="T54" fmla="*/ 0 w 512"/>
                <a:gd name="T55" fmla="*/ 688 h 864"/>
                <a:gd name="T56" fmla="*/ 0 w 512"/>
                <a:gd name="T57" fmla="*/ 688 h 864"/>
                <a:gd name="T58" fmla="*/ 0 w 512"/>
                <a:gd name="T59" fmla="*/ 688 h 864"/>
                <a:gd name="T60" fmla="*/ 0 w 512"/>
                <a:gd name="T61" fmla="*/ 688 h 864"/>
                <a:gd name="T62" fmla="*/ 202 w 512"/>
                <a:gd name="T63" fmla="*/ 715 h 864"/>
                <a:gd name="T64" fmla="*/ 205 w 512"/>
                <a:gd name="T65" fmla="*/ 723 h 864"/>
                <a:gd name="T66" fmla="*/ 176 w 512"/>
                <a:gd name="T67" fmla="*/ 784 h 864"/>
                <a:gd name="T68" fmla="*/ 256 w 512"/>
                <a:gd name="T69" fmla="*/ 864 h 864"/>
                <a:gd name="T70" fmla="*/ 335 w 512"/>
                <a:gd name="T71" fmla="*/ 784 h 864"/>
                <a:gd name="T72" fmla="*/ 307 w 512"/>
                <a:gd name="T73" fmla="*/ 723 h 864"/>
                <a:gd name="T74" fmla="*/ 310 w 512"/>
                <a:gd name="T75" fmla="*/ 715 h 864"/>
                <a:gd name="T76" fmla="*/ 512 w 512"/>
                <a:gd name="T77" fmla="*/ 688 h 864"/>
                <a:gd name="T78" fmla="*/ 512 w 512"/>
                <a:gd name="T79" fmla="*/ 688 h 864"/>
                <a:gd name="T80" fmla="*/ 512 w 512"/>
                <a:gd name="T81" fmla="*/ 688 h 864"/>
                <a:gd name="T82" fmla="*/ 512 w 512"/>
                <a:gd name="T83" fmla="*/ 688 h 864"/>
                <a:gd name="T84" fmla="*/ 485 w 512"/>
                <a:gd name="T85" fmla="*/ 486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864">
                  <a:moveTo>
                    <a:pt x="485" y="486"/>
                  </a:moveTo>
                  <a:cubicBezTo>
                    <a:pt x="482" y="485"/>
                    <a:pt x="480" y="484"/>
                    <a:pt x="477" y="483"/>
                  </a:cubicBezTo>
                  <a:cubicBezTo>
                    <a:pt x="462" y="500"/>
                    <a:pt x="440" y="511"/>
                    <a:pt x="416" y="511"/>
                  </a:cubicBezTo>
                  <a:cubicBezTo>
                    <a:pt x="372" y="511"/>
                    <a:pt x="336" y="476"/>
                    <a:pt x="336" y="432"/>
                  </a:cubicBezTo>
                  <a:cubicBezTo>
                    <a:pt x="336" y="388"/>
                    <a:pt x="372" y="352"/>
                    <a:pt x="416" y="352"/>
                  </a:cubicBezTo>
                  <a:cubicBezTo>
                    <a:pt x="440" y="352"/>
                    <a:pt x="462" y="364"/>
                    <a:pt x="477" y="381"/>
                  </a:cubicBezTo>
                  <a:cubicBezTo>
                    <a:pt x="480" y="380"/>
                    <a:pt x="482" y="379"/>
                    <a:pt x="485" y="378"/>
                  </a:cubicBezTo>
                  <a:cubicBezTo>
                    <a:pt x="488" y="310"/>
                    <a:pt x="497" y="243"/>
                    <a:pt x="512" y="176"/>
                  </a:cubicBezTo>
                  <a:cubicBezTo>
                    <a:pt x="512" y="176"/>
                    <a:pt x="512" y="176"/>
                    <a:pt x="512" y="176"/>
                  </a:cubicBezTo>
                  <a:cubicBezTo>
                    <a:pt x="512" y="176"/>
                    <a:pt x="512" y="176"/>
                    <a:pt x="512" y="176"/>
                  </a:cubicBezTo>
                  <a:cubicBezTo>
                    <a:pt x="445" y="161"/>
                    <a:pt x="378" y="152"/>
                    <a:pt x="310" y="149"/>
                  </a:cubicBezTo>
                  <a:cubicBezTo>
                    <a:pt x="309" y="146"/>
                    <a:pt x="308" y="144"/>
                    <a:pt x="307" y="141"/>
                  </a:cubicBezTo>
                  <a:cubicBezTo>
                    <a:pt x="324" y="126"/>
                    <a:pt x="335" y="104"/>
                    <a:pt x="335" y="80"/>
                  </a:cubicBezTo>
                  <a:cubicBezTo>
                    <a:pt x="335" y="36"/>
                    <a:pt x="300" y="0"/>
                    <a:pt x="256" y="0"/>
                  </a:cubicBezTo>
                  <a:cubicBezTo>
                    <a:pt x="212" y="0"/>
                    <a:pt x="176" y="36"/>
                    <a:pt x="176" y="80"/>
                  </a:cubicBezTo>
                  <a:cubicBezTo>
                    <a:pt x="176" y="104"/>
                    <a:pt x="188" y="126"/>
                    <a:pt x="205" y="141"/>
                  </a:cubicBezTo>
                  <a:cubicBezTo>
                    <a:pt x="204" y="144"/>
                    <a:pt x="203" y="146"/>
                    <a:pt x="202" y="149"/>
                  </a:cubicBezTo>
                  <a:cubicBezTo>
                    <a:pt x="134" y="152"/>
                    <a:pt x="67" y="161"/>
                    <a:pt x="0" y="176"/>
                  </a:cubicBezTo>
                  <a:cubicBezTo>
                    <a:pt x="0" y="176"/>
                    <a:pt x="0" y="176"/>
                    <a:pt x="0" y="176"/>
                  </a:cubicBezTo>
                  <a:cubicBezTo>
                    <a:pt x="0" y="176"/>
                    <a:pt x="0" y="176"/>
                    <a:pt x="0" y="176"/>
                  </a:cubicBezTo>
                  <a:cubicBezTo>
                    <a:pt x="15" y="243"/>
                    <a:pt x="24" y="310"/>
                    <a:pt x="27" y="378"/>
                  </a:cubicBezTo>
                  <a:cubicBezTo>
                    <a:pt x="30" y="379"/>
                    <a:pt x="32" y="380"/>
                    <a:pt x="35" y="381"/>
                  </a:cubicBezTo>
                  <a:cubicBezTo>
                    <a:pt x="50" y="364"/>
                    <a:pt x="72" y="352"/>
                    <a:pt x="96" y="352"/>
                  </a:cubicBezTo>
                  <a:cubicBezTo>
                    <a:pt x="140" y="352"/>
                    <a:pt x="176" y="388"/>
                    <a:pt x="176" y="432"/>
                  </a:cubicBezTo>
                  <a:cubicBezTo>
                    <a:pt x="176" y="476"/>
                    <a:pt x="140" y="511"/>
                    <a:pt x="96" y="511"/>
                  </a:cubicBezTo>
                  <a:cubicBezTo>
                    <a:pt x="72" y="511"/>
                    <a:pt x="50" y="500"/>
                    <a:pt x="35" y="483"/>
                  </a:cubicBezTo>
                  <a:cubicBezTo>
                    <a:pt x="32" y="484"/>
                    <a:pt x="30" y="485"/>
                    <a:pt x="27" y="486"/>
                  </a:cubicBezTo>
                  <a:cubicBezTo>
                    <a:pt x="24" y="554"/>
                    <a:pt x="15" y="621"/>
                    <a:pt x="0" y="688"/>
                  </a:cubicBezTo>
                  <a:cubicBezTo>
                    <a:pt x="0" y="688"/>
                    <a:pt x="0" y="688"/>
                    <a:pt x="0" y="688"/>
                  </a:cubicBezTo>
                  <a:cubicBezTo>
                    <a:pt x="0" y="688"/>
                    <a:pt x="0" y="688"/>
                    <a:pt x="0" y="688"/>
                  </a:cubicBezTo>
                  <a:cubicBezTo>
                    <a:pt x="0" y="688"/>
                    <a:pt x="0" y="688"/>
                    <a:pt x="0" y="688"/>
                  </a:cubicBezTo>
                  <a:cubicBezTo>
                    <a:pt x="67" y="703"/>
                    <a:pt x="134" y="712"/>
                    <a:pt x="202" y="715"/>
                  </a:cubicBezTo>
                  <a:cubicBezTo>
                    <a:pt x="203" y="718"/>
                    <a:pt x="204" y="720"/>
                    <a:pt x="205" y="723"/>
                  </a:cubicBezTo>
                  <a:cubicBezTo>
                    <a:pt x="188" y="738"/>
                    <a:pt x="176" y="760"/>
                    <a:pt x="176" y="784"/>
                  </a:cubicBezTo>
                  <a:cubicBezTo>
                    <a:pt x="176" y="828"/>
                    <a:pt x="212" y="864"/>
                    <a:pt x="256" y="864"/>
                  </a:cubicBezTo>
                  <a:cubicBezTo>
                    <a:pt x="300" y="864"/>
                    <a:pt x="335" y="828"/>
                    <a:pt x="335" y="784"/>
                  </a:cubicBezTo>
                  <a:cubicBezTo>
                    <a:pt x="335" y="760"/>
                    <a:pt x="324" y="738"/>
                    <a:pt x="307" y="723"/>
                  </a:cubicBezTo>
                  <a:cubicBezTo>
                    <a:pt x="308" y="720"/>
                    <a:pt x="309" y="718"/>
                    <a:pt x="310" y="715"/>
                  </a:cubicBezTo>
                  <a:cubicBezTo>
                    <a:pt x="378" y="712"/>
                    <a:pt x="445" y="703"/>
                    <a:pt x="512" y="688"/>
                  </a:cubicBezTo>
                  <a:cubicBezTo>
                    <a:pt x="512" y="688"/>
                    <a:pt x="512" y="688"/>
                    <a:pt x="512" y="688"/>
                  </a:cubicBezTo>
                  <a:cubicBezTo>
                    <a:pt x="512" y="688"/>
                    <a:pt x="512" y="688"/>
                    <a:pt x="512" y="688"/>
                  </a:cubicBezTo>
                  <a:cubicBezTo>
                    <a:pt x="512" y="688"/>
                    <a:pt x="512" y="688"/>
                    <a:pt x="512" y="688"/>
                  </a:cubicBezTo>
                  <a:cubicBezTo>
                    <a:pt x="497" y="621"/>
                    <a:pt x="488" y="554"/>
                    <a:pt x="485" y="48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3600"/>
            </a:p>
          </p:txBody>
        </p:sp>
        <p:sp>
          <p:nvSpPr>
            <p:cNvPr id="13" name="Freeform 34">
              <a:extLst>
                <a:ext uri="{FF2B5EF4-FFF2-40B4-BE49-F238E27FC236}">
                  <a16:creationId xmlns:a16="http://schemas.microsoft.com/office/drawing/2014/main" id="{144F4D1B-783F-4EE0-BC67-1310DCF0E3C2}"/>
                </a:ext>
              </a:extLst>
            </p:cNvPr>
            <p:cNvSpPr>
              <a:spLocks/>
            </p:cNvSpPr>
            <p:nvPr/>
          </p:nvSpPr>
          <p:spPr bwMode="auto">
            <a:xfrm rot="2700000">
              <a:off x="5210345" y="3791736"/>
              <a:ext cx="1748315" cy="1037179"/>
            </a:xfrm>
            <a:custGeom>
              <a:avLst/>
              <a:gdLst>
                <a:gd name="T0" fmla="*/ 378 w 864"/>
                <a:gd name="T1" fmla="*/ 485 h 512"/>
                <a:gd name="T2" fmla="*/ 381 w 864"/>
                <a:gd name="T3" fmla="*/ 477 h 512"/>
                <a:gd name="T4" fmla="*/ 352 w 864"/>
                <a:gd name="T5" fmla="*/ 416 h 512"/>
                <a:gd name="T6" fmla="*/ 432 w 864"/>
                <a:gd name="T7" fmla="*/ 336 h 512"/>
                <a:gd name="T8" fmla="*/ 511 w 864"/>
                <a:gd name="T9" fmla="*/ 416 h 512"/>
                <a:gd name="T10" fmla="*/ 483 w 864"/>
                <a:gd name="T11" fmla="*/ 477 h 512"/>
                <a:gd name="T12" fmla="*/ 486 w 864"/>
                <a:gd name="T13" fmla="*/ 485 h 512"/>
                <a:gd name="T14" fmla="*/ 688 w 864"/>
                <a:gd name="T15" fmla="*/ 512 h 512"/>
                <a:gd name="T16" fmla="*/ 688 w 864"/>
                <a:gd name="T17" fmla="*/ 512 h 512"/>
                <a:gd name="T18" fmla="*/ 688 w 864"/>
                <a:gd name="T19" fmla="*/ 512 h 512"/>
                <a:gd name="T20" fmla="*/ 715 w 864"/>
                <a:gd name="T21" fmla="*/ 310 h 512"/>
                <a:gd name="T22" fmla="*/ 723 w 864"/>
                <a:gd name="T23" fmla="*/ 307 h 512"/>
                <a:gd name="T24" fmla="*/ 784 w 864"/>
                <a:gd name="T25" fmla="*/ 336 h 512"/>
                <a:gd name="T26" fmla="*/ 864 w 864"/>
                <a:gd name="T27" fmla="*/ 256 h 512"/>
                <a:gd name="T28" fmla="*/ 784 w 864"/>
                <a:gd name="T29" fmla="*/ 176 h 512"/>
                <a:gd name="T30" fmla="*/ 723 w 864"/>
                <a:gd name="T31" fmla="*/ 205 h 512"/>
                <a:gd name="T32" fmla="*/ 715 w 864"/>
                <a:gd name="T33" fmla="*/ 202 h 512"/>
                <a:gd name="T34" fmla="*/ 688 w 864"/>
                <a:gd name="T35" fmla="*/ 0 h 512"/>
                <a:gd name="T36" fmla="*/ 688 w 864"/>
                <a:gd name="T37" fmla="*/ 0 h 512"/>
                <a:gd name="T38" fmla="*/ 688 w 864"/>
                <a:gd name="T39" fmla="*/ 0 h 512"/>
                <a:gd name="T40" fmla="*/ 486 w 864"/>
                <a:gd name="T41" fmla="*/ 27 h 512"/>
                <a:gd name="T42" fmla="*/ 483 w 864"/>
                <a:gd name="T43" fmla="*/ 35 h 512"/>
                <a:gd name="T44" fmla="*/ 511 w 864"/>
                <a:gd name="T45" fmla="*/ 96 h 512"/>
                <a:gd name="T46" fmla="*/ 432 w 864"/>
                <a:gd name="T47" fmla="*/ 176 h 512"/>
                <a:gd name="T48" fmla="*/ 352 w 864"/>
                <a:gd name="T49" fmla="*/ 96 h 512"/>
                <a:gd name="T50" fmla="*/ 381 w 864"/>
                <a:gd name="T51" fmla="*/ 35 h 512"/>
                <a:gd name="T52" fmla="*/ 378 w 864"/>
                <a:gd name="T53" fmla="*/ 27 h 512"/>
                <a:gd name="T54" fmla="*/ 176 w 864"/>
                <a:gd name="T55" fmla="*/ 0 h 512"/>
                <a:gd name="T56" fmla="*/ 176 w 864"/>
                <a:gd name="T57" fmla="*/ 0 h 512"/>
                <a:gd name="T58" fmla="*/ 176 w 864"/>
                <a:gd name="T59" fmla="*/ 0 h 512"/>
                <a:gd name="T60" fmla="*/ 176 w 864"/>
                <a:gd name="T61" fmla="*/ 0 h 512"/>
                <a:gd name="T62" fmla="*/ 149 w 864"/>
                <a:gd name="T63" fmla="*/ 202 h 512"/>
                <a:gd name="T64" fmla="*/ 141 w 864"/>
                <a:gd name="T65" fmla="*/ 205 h 512"/>
                <a:gd name="T66" fmla="*/ 80 w 864"/>
                <a:gd name="T67" fmla="*/ 176 h 512"/>
                <a:gd name="T68" fmla="*/ 0 w 864"/>
                <a:gd name="T69" fmla="*/ 256 h 512"/>
                <a:gd name="T70" fmla="*/ 80 w 864"/>
                <a:gd name="T71" fmla="*/ 336 h 512"/>
                <a:gd name="T72" fmla="*/ 141 w 864"/>
                <a:gd name="T73" fmla="*/ 307 h 512"/>
                <a:gd name="T74" fmla="*/ 149 w 864"/>
                <a:gd name="T75" fmla="*/ 310 h 512"/>
                <a:gd name="T76" fmla="*/ 176 w 864"/>
                <a:gd name="T77" fmla="*/ 512 h 512"/>
                <a:gd name="T78" fmla="*/ 176 w 864"/>
                <a:gd name="T79" fmla="*/ 512 h 512"/>
                <a:gd name="T80" fmla="*/ 176 w 864"/>
                <a:gd name="T81" fmla="*/ 512 h 512"/>
                <a:gd name="T82" fmla="*/ 176 w 864"/>
                <a:gd name="T83" fmla="*/ 512 h 512"/>
                <a:gd name="T84" fmla="*/ 378 w 864"/>
                <a:gd name="T85" fmla="*/ 48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64" h="512">
                  <a:moveTo>
                    <a:pt x="378" y="485"/>
                  </a:moveTo>
                  <a:cubicBezTo>
                    <a:pt x="379" y="482"/>
                    <a:pt x="380" y="480"/>
                    <a:pt x="381" y="477"/>
                  </a:cubicBezTo>
                  <a:cubicBezTo>
                    <a:pt x="364" y="462"/>
                    <a:pt x="352" y="440"/>
                    <a:pt x="352" y="416"/>
                  </a:cubicBezTo>
                  <a:cubicBezTo>
                    <a:pt x="352" y="372"/>
                    <a:pt x="388" y="336"/>
                    <a:pt x="432" y="336"/>
                  </a:cubicBezTo>
                  <a:cubicBezTo>
                    <a:pt x="476" y="336"/>
                    <a:pt x="511" y="372"/>
                    <a:pt x="511" y="416"/>
                  </a:cubicBezTo>
                  <a:cubicBezTo>
                    <a:pt x="511" y="440"/>
                    <a:pt x="500" y="462"/>
                    <a:pt x="483" y="477"/>
                  </a:cubicBezTo>
                  <a:cubicBezTo>
                    <a:pt x="484" y="480"/>
                    <a:pt x="485" y="482"/>
                    <a:pt x="486" y="485"/>
                  </a:cubicBezTo>
                  <a:cubicBezTo>
                    <a:pt x="554" y="488"/>
                    <a:pt x="621" y="497"/>
                    <a:pt x="688" y="512"/>
                  </a:cubicBezTo>
                  <a:cubicBezTo>
                    <a:pt x="688" y="512"/>
                    <a:pt x="688" y="512"/>
                    <a:pt x="688" y="512"/>
                  </a:cubicBezTo>
                  <a:cubicBezTo>
                    <a:pt x="688" y="512"/>
                    <a:pt x="688" y="512"/>
                    <a:pt x="688" y="512"/>
                  </a:cubicBezTo>
                  <a:cubicBezTo>
                    <a:pt x="703" y="445"/>
                    <a:pt x="712" y="378"/>
                    <a:pt x="715" y="310"/>
                  </a:cubicBezTo>
                  <a:cubicBezTo>
                    <a:pt x="718" y="309"/>
                    <a:pt x="720" y="308"/>
                    <a:pt x="723" y="307"/>
                  </a:cubicBezTo>
                  <a:cubicBezTo>
                    <a:pt x="738" y="324"/>
                    <a:pt x="760" y="336"/>
                    <a:pt x="784" y="336"/>
                  </a:cubicBezTo>
                  <a:cubicBezTo>
                    <a:pt x="828" y="336"/>
                    <a:pt x="864" y="300"/>
                    <a:pt x="864" y="256"/>
                  </a:cubicBezTo>
                  <a:cubicBezTo>
                    <a:pt x="864" y="212"/>
                    <a:pt x="828" y="176"/>
                    <a:pt x="784" y="176"/>
                  </a:cubicBezTo>
                  <a:cubicBezTo>
                    <a:pt x="760" y="176"/>
                    <a:pt x="738" y="188"/>
                    <a:pt x="723" y="205"/>
                  </a:cubicBezTo>
                  <a:cubicBezTo>
                    <a:pt x="720" y="204"/>
                    <a:pt x="718" y="203"/>
                    <a:pt x="715" y="202"/>
                  </a:cubicBezTo>
                  <a:cubicBezTo>
                    <a:pt x="712" y="134"/>
                    <a:pt x="703" y="67"/>
                    <a:pt x="688" y="0"/>
                  </a:cubicBezTo>
                  <a:cubicBezTo>
                    <a:pt x="688" y="0"/>
                    <a:pt x="688" y="0"/>
                    <a:pt x="688" y="0"/>
                  </a:cubicBezTo>
                  <a:cubicBezTo>
                    <a:pt x="688" y="0"/>
                    <a:pt x="688" y="0"/>
                    <a:pt x="688" y="0"/>
                  </a:cubicBezTo>
                  <a:cubicBezTo>
                    <a:pt x="621" y="15"/>
                    <a:pt x="554" y="24"/>
                    <a:pt x="486" y="27"/>
                  </a:cubicBezTo>
                  <a:cubicBezTo>
                    <a:pt x="485" y="30"/>
                    <a:pt x="484" y="32"/>
                    <a:pt x="483" y="35"/>
                  </a:cubicBezTo>
                  <a:cubicBezTo>
                    <a:pt x="500" y="50"/>
                    <a:pt x="511" y="72"/>
                    <a:pt x="511" y="96"/>
                  </a:cubicBezTo>
                  <a:cubicBezTo>
                    <a:pt x="511" y="140"/>
                    <a:pt x="476" y="176"/>
                    <a:pt x="432" y="176"/>
                  </a:cubicBezTo>
                  <a:cubicBezTo>
                    <a:pt x="388" y="176"/>
                    <a:pt x="352" y="140"/>
                    <a:pt x="352" y="96"/>
                  </a:cubicBezTo>
                  <a:cubicBezTo>
                    <a:pt x="352" y="72"/>
                    <a:pt x="364" y="50"/>
                    <a:pt x="381" y="35"/>
                  </a:cubicBezTo>
                  <a:cubicBezTo>
                    <a:pt x="380" y="32"/>
                    <a:pt x="379" y="30"/>
                    <a:pt x="378" y="27"/>
                  </a:cubicBezTo>
                  <a:cubicBezTo>
                    <a:pt x="310" y="24"/>
                    <a:pt x="243" y="15"/>
                    <a:pt x="176" y="0"/>
                  </a:cubicBezTo>
                  <a:cubicBezTo>
                    <a:pt x="176" y="0"/>
                    <a:pt x="176" y="0"/>
                    <a:pt x="176" y="0"/>
                  </a:cubicBezTo>
                  <a:cubicBezTo>
                    <a:pt x="176" y="0"/>
                    <a:pt x="176" y="0"/>
                    <a:pt x="176" y="0"/>
                  </a:cubicBezTo>
                  <a:cubicBezTo>
                    <a:pt x="176" y="0"/>
                    <a:pt x="176" y="0"/>
                    <a:pt x="176" y="0"/>
                  </a:cubicBezTo>
                  <a:cubicBezTo>
                    <a:pt x="161" y="67"/>
                    <a:pt x="152" y="134"/>
                    <a:pt x="149" y="202"/>
                  </a:cubicBezTo>
                  <a:cubicBezTo>
                    <a:pt x="146" y="203"/>
                    <a:pt x="144" y="204"/>
                    <a:pt x="141" y="205"/>
                  </a:cubicBezTo>
                  <a:cubicBezTo>
                    <a:pt x="126" y="188"/>
                    <a:pt x="104" y="176"/>
                    <a:pt x="80" y="176"/>
                  </a:cubicBezTo>
                  <a:cubicBezTo>
                    <a:pt x="36" y="176"/>
                    <a:pt x="0" y="212"/>
                    <a:pt x="0" y="256"/>
                  </a:cubicBezTo>
                  <a:cubicBezTo>
                    <a:pt x="0" y="300"/>
                    <a:pt x="36" y="336"/>
                    <a:pt x="80" y="336"/>
                  </a:cubicBezTo>
                  <a:cubicBezTo>
                    <a:pt x="104" y="336"/>
                    <a:pt x="126" y="324"/>
                    <a:pt x="141" y="307"/>
                  </a:cubicBezTo>
                  <a:cubicBezTo>
                    <a:pt x="144" y="308"/>
                    <a:pt x="146" y="309"/>
                    <a:pt x="149" y="310"/>
                  </a:cubicBezTo>
                  <a:cubicBezTo>
                    <a:pt x="152" y="378"/>
                    <a:pt x="161" y="445"/>
                    <a:pt x="176" y="512"/>
                  </a:cubicBezTo>
                  <a:cubicBezTo>
                    <a:pt x="176" y="512"/>
                    <a:pt x="176" y="512"/>
                    <a:pt x="176" y="512"/>
                  </a:cubicBezTo>
                  <a:cubicBezTo>
                    <a:pt x="176" y="512"/>
                    <a:pt x="176" y="512"/>
                    <a:pt x="176" y="512"/>
                  </a:cubicBezTo>
                  <a:cubicBezTo>
                    <a:pt x="176" y="512"/>
                    <a:pt x="176" y="512"/>
                    <a:pt x="176" y="512"/>
                  </a:cubicBezTo>
                  <a:cubicBezTo>
                    <a:pt x="243" y="497"/>
                    <a:pt x="310" y="488"/>
                    <a:pt x="378" y="48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3600"/>
            </a:p>
          </p:txBody>
        </p:sp>
        <p:sp>
          <p:nvSpPr>
            <p:cNvPr id="14" name="Freeform 35">
              <a:extLst>
                <a:ext uri="{FF2B5EF4-FFF2-40B4-BE49-F238E27FC236}">
                  <a16:creationId xmlns:a16="http://schemas.microsoft.com/office/drawing/2014/main" id="{A09B2DB2-8859-4D15-B408-F792C2ADC568}"/>
                </a:ext>
              </a:extLst>
            </p:cNvPr>
            <p:cNvSpPr>
              <a:spLocks/>
            </p:cNvSpPr>
            <p:nvPr/>
          </p:nvSpPr>
          <p:spPr bwMode="auto">
            <a:xfrm rot="2700000">
              <a:off x="6311662" y="2712808"/>
              <a:ext cx="1035468" cy="1750026"/>
            </a:xfrm>
            <a:custGeom>
              <a:avLst/>
              <a:gdLst>
                <a:gd name="T0" fmla="*/ 485 w 512"/>
                <a:gd name="T1" fmla="*/ 486 h 864"/>
                <a:gd name="T2" fmla="*/ 477 w 512"/>
                <a:gd name="T3" fmla="*/ 483 h 864"/>
                <a:gd name="T4" fmla="*/ 416 w 512"/>
                <a:gd name="T5" fmla="*/ 512 h 864"/>
                <a:gd name="T6" fmla="*/ 336 w 512"/>
                <a:gd name="T7" fmla="*/ 432 h 864"/>
                <a:gd name="T8" fmla="*/ 416 w 512"/>
                <a:gd name="T9" fmla="*/ 353 h 864"/>
                <a:gd name="T10" fmla="*/ 477 w 512"/>
                <a:gd name="T11" fmla="*/ 381 h 864"/>
                <a:gd name="T12" fmla="*/ 485 w 512"/>
                <a:gd name="T13" fmla="*/ 378 h 864"/>
                <a:gd name="T14" fmla="*/ 512 w 512"/>
                <a:gd name="T15" fmla="*/ 176 h 864"/>
                <a:gd name="T16" fmla="*/ 512 w 512"/>
                <a:gd name="T17" fmla="*/ 176 h 864"/>
                <a:gd name="T18" fmla="*/ 512 w 512"/>
                <a:gd name="T19" fmla="*/ 176 h 864"/>
                <a:gd name="T20" fmla="*/ 310 w 512"/>
                <a:gd name="T21" fmla="*/ 149 h 864"/>
                <a:gd name="T22" fmla="*/ 307 w 512"/>
                <a:gd name="T23" fmla="*/ 141 h 864"/>
                <a:gd name="T24" fmla="*/ 336 w 512"/>
                <a:gd name="T25" fmla="*/ 80 h 864"/>
                <a:gd name="T26" fmla="*/ 256 w 512"/>
                <a:gd name="T27" fmla="*/ 0 h 864"/>
                <a:gd name="T28" fmla="*/ 177 w 512"/>
                <a:gd name="T29" fmla="*/ 80 h 864"/>
                <a:gd name="T30" fmla="*/ 205 w 512"/>
                <a:gd name="T31" fmla="*/ 141 h 864"/>
                <a:gd name="T32" fmla="*/ 202 w 512"/>
                <a:gd name="T33" fmla="*/ 149 h 864"/>
                <a:gd name="T34" fmla="*/ 0 w 512"/>
                <a:gd name="T35" fmla="*/ 176 h 864"/>
                <a:gd name="T36" fmla="*/ 0 w 512"/>
                <a:gd name="T37" fmla="*/ 176 h 864"/>
                <a:gd name="T38" fmla="*/ 0 w 512"/>
                <a:gd name="T39" fmla="*/ 176 h 864"/>
                <a:gd name="T40" fmla="*/ 27 w 512"/>
                <a:gd name="T41" fmla="*/ 378 h 864"/>
                <a:gd name="T42" fmla="*/ 35 w 512"/>
                <a:gd name="T43" fmla="*/ 381 h 864"/>
                <a:gd name="T44" fmla="*/ 96 w 512"/>
                <a:gd name="T45" fmla="*/ 353 h 864"/>
                <a:gd name="T46" fmla="*/ 176 w 512"/>
                <a:gd name="T47" fmla="*/ 432 h 864"/>
                <a:gd name="T48" fmla="*/ 96 w 512"/>
                <a:gd name="T49" fmla="*/ 512 h 864"/>
                <a:gd name="T50" fmla="*/ 35 w 512"/>
                <a:gd name="T51" fmla="*/ 483 h 864"/>
                <a:gd name="T52" fmla="*/ 27 w 512"/>
                <a:gd name="T53" fmla="*/ 486 h 864"/>
                <a:gd name="T54" fmla="*/ 0 w 512"/>
                <a:gd name="T55" fmla="*/ 688 h 864"/>
                <a:gd name="T56" fmla="*/ 0 w 512"/>
                <a:gd name="T57" fmla="*/ 688 h 864"/>
                <a:gd name="T58" fmla="*/ 0 w 512"/>
                <a:gd name="T59" fmla="*/ 688 h 864"/>
                <a:gd name="T60" fmla="*/ 0 w 512"/>
                <a:gd name="T61" fmla="*/ 688 h 864"/>
                <a:gd name="T62" fmla="*/ 202 w 512"/>
                <a:gd name="T63" fmla="*/ 715 h 864"/>
                <a:gd name="T64" fmla="*/ 205 w 512"/>
                <a:gd name="T65" fmla="*/ 723 h 864"/>
                <a:gd name="T66" fmla="*/ 177 w 512"/>
                <a:gd name="T67" fmla="*/ 784 h 864"/>
                <a:gd name="T68" fmla="*/ 256 w 512"/>
                <a:gd name="T69" fmla="*/ 864 h 864"/>
                <a:gd name="T70" fmla="*/ 336 w 512"/>
                <a:gd name="T71" fmla="*/ 784 h 864"/>
                <a:gd name="T72" fmla="*/ 307 w 512"/>
                <a:gd name="T73" fmla="*/ 723 h 864"/>
                <a:gd name="T74" fmla="*/ 310 w 512"/>
                <a:gd name="T75" fmla="*/ 715 h 864"/>
                <a:gd name="T76" fmla="*/ 512 w 512"/>
                <a:gd name="T77" fmla="*/ 688 h 864"/>
                <a:gd name="T78" fmla="*/ 512 w 512"/>
                <a:gd name="T79" fmla="*/ 688 h 864"/>
                <a:gd name="T80" fmla="*/ 512 w 512"/>
                <a:gd name="T81" fmla="*/ 688 h 864"/>
                <a:gd name="T82" fmla="*/ 512 w 512"/>
                <a:gd name="T83" fmla="*/ 688 h 864"/>
                <a:gd name="T84" fmla="*/ 485 w 512"/>
                <a:gd name="T85" fmla="*/ 486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864">
                  <a:moveTo>
                    <a:pt x="485" y="486"/>
                  </a:moveTo>
                  <a:cubicBezTo>
                    <a:pt x="482" y="485"/>
                    <a:pt x="480" y="484"/>
                    <a:pt x="477" y="483"/>
                  </a:cubicBezTo>
                  <a:cubicBezTo>
                    <a:pt x="462" y="500"/>
                    <a:pt x="440" y="512"/>
                    <a:pt x="416" y="512"/>
                  </a:cubicBezTo>
                  <a:cubicBezTo>
                    <a:pt x="372" y="512"/>
                    <a:pt x="336" y="476"/>
                    <a:pt x="336" y="432"/>
                  </a:cubicBezTo>
                  <a:cubicBezTo>
                    <a:pt x="336" y="388"/>
                    <a:pt x="372" y="353"/>
                    <a:pt x="416" y="353"/>
                  </a:cubicBezTo>
                  <a:cubicBezTo>
                    <a:pt x="440" y="353"/>
                    <a:pt x="462" y="364"/>
                    <a:pt x="477" y="381"/>
                  </a:cubicBezTo>
                  <a:cubicBezTo>
                    <a:pt x="480" y="380"/>
                    <a:pt x="482" y="379"/>
                    <a:pt x="485" y="378"/>
                  </a:cubicBezTo>
                  <a:cubicBezTo>
                    <a:pt x="488" y="310"/>
                    <a:pt x="497" y="243"/>
                    <a:pt x="512" y="176"/>
                  </a:cubicBezTo>
                  <a:cubicBezTo>
                    <a:pt x="512" y="176"/>
                    <a:pt x="512" y="176"/>
                    <a:pt x="512" y="176"/>
                  </a:cubicBezTo>
                  <a:cubicBezTo>
                    <a:pt x="512" y="176"/>
                    <a:pt x="512" y="176"/>
                    <a:pt x="512" y="176"/>
                  </a:cubicBezTo>
                  <a:cubicBezTo>
                    <a:pt x="445" y="161"/>
                    <a:pt x="378" y="152"/>
                    <a:pt x="310" y="149"/>
                  </a:cubicBezTo>
                  <a:cubicBezTo>
                    <a:pt x="309" y="146"/>
                    <a:pt x="308" y="144"/>
                    <a:pt x="307" y="141"/>
                  </a:cubicBezTo>
                  <a:cubicBezTo>
                    <a:pt x="324" y="126"/>
                    <a:pt x="336" y="104"/>
                    <a:pt x="336" y="80"/>
                  </a:cubicBezTo>
                  <a:cubicBezTo>
                    <a:pt x="336" y="36"/>
                    <a:pt x="300" y="0"/>
                    <a:pt x="256" y="0"/>
                  </a:cubicBezTo>
                  <a:cubicBezTo>
                    <a:pt x="212" y="0"/>
                    <a:pt x="177" y="36"/>
                    <a:pt x="177" y="80"/>
                  </a:cubicBezTo>
                  <a:cubicBezTo>
                    <a:pt x="177" y="104"/>
                    <a:pt x="188" y="126"/>
                    <a:pt x="205" y="141"/>
                  </a:cubicBezTo>
                  <a:cubicBezTo>
                    <a:pt x="204" y="144"/>
                    <a:pt x="203" y="146"/>
                    <a:pt x="202" y="149"/>
                  </a:cubicBezTo>
                  <a:cubicBezTo>
                    <a:pt x="134" y="152"/>
                    <a:pt x="67" y="161"/>
                    <a:pt x="0" y="176"/>
                  </a:cubicBezTo>
                  <a:cubicBezTo>
                    <a:pt x="0" y="176"/>
                    <a:pt x="0" y="176"/>
                    <a:pt x="0" y="176"/>
                  </a:cubicBezTo>
                  <a:cubicBezTo>
                    <a:pt x="0" y="176"/>
                    <a:pt x="0" y="176"/>
                    <a:pt x="0" y="176"/>
                  </a:cubicBezTo>
                  <a:cubicBezTo>
                    <a:pt x="15" y="243"/>
                    <a:pt x="24" y="310"/>
                    <a:pt x="27" y="378"/>
                  </a:cubicBezTo>
                  <a:cubicBezTo>
                    <a:pt x="30" y="379"/>
                    <a:pt x="32" y="380"/>
                    <a:pt x="35" y="381"/>
                  </a:cubicBezTo>
                  <a:cubicBezTo>
                    <a:pt x="50" y="364"/>
                    <a:pt x="72" y="353"/>
                    <a:pt x="96" y="353"/>
                  </a:cubicBezTo>
                  <a:cubicBezTo>
                    <a:pt x="140" y="353"/>
                    <a:pt x="176" y="388"/>
                    <a:pt x="176" y="432"/>
                  </a:cubicBezTo>
                  <a:cubicBezTo>
                    <a:pt x="176" y="476"/>
                    <a:pt x="140" y="512"/>
                    <a:pt x="96" y="512"/>
                  </a:cubicBezTo>
                  <a:cubicBezTo>
                    <a:pt x="72" y="512"/>
                    <a:pt x="50" y="500"/>
                    <a:pt x="35" y="483"/>
                  </a:cubicBezTo>
                  <a:cubicBezTo>
                    <a:pt x="32" y="484"/>
                    <a:pt x="30" y="485"/>
                    <a:pt x="27" y="486"/>
                  </a:cubicBezTo>
                  <a:cubicBezTo>
                    <a:pt x="24" y="554"/>
                    <a:pt x="15" y="621"/>
                    <a:pt x="0" y="688"/>
                  </a:cubicBezTo>
                  <a:cubicBezTo>
                    <a:pt x="0" y="688"/>
                    <a:pt x="0" y="688"/>
                    <a:pt x="0" y="688"/>
                  </a:cubicBezTo>
                  <a:cubicBezTo>
                    <a:pt x="0" y="688"/>
                    <a:pt x="0" y="688"/>
                    <a:pt x="0" y="688"/>
                  </a:cubicBezTo>
                  <a:cubicBezTo>
                    <a:pt x="0" y="688"/>
                    <a:pt x="0" y="688"/>
                    <a:pt x="0" y="688"/>
                  </a:cubicBezTo>
                  <a:cubicBezTo>
                    <a:pt x="67" y="703"/>
                    <a:pt x="134" y="712"/>
                    <a:pt x="202" y="715"/>
                  </a:cubicBezTo>
                  <a:cubicBezTo>
                    <a:pt x="203" y="718"/>
                    <a:pt x="204" y="720"/>
                    <a:pt x="205" y="723"/>
                  </a:cubicBezTo>
                  <a:cubicBezTo>
                    <a:pt x="188" y="738"/>
                    <a:pt x="177" y="760"/>
                    <a:pt x="177" y="784"/>
                  </a:cubicBezTo>
                  <a:cubicBezTo>
                    <a:pt x="177" y="828"/>
                    <a:pt x="212" y="864"/>
                    <a:pt x="256" y="864"/>
                  </a:cubicBezTo>
                  <a:cubicBezTo>
                    <a:pt x="300" y="864"/>
                    <a:pt x="336" y="828"/>
                    <a:pt x="336" y="784"/>
                  </a:cubicBezTo>
                  <a:cubicBezTo>
                    <a:pt x="336" y="760"/>
                    <a:pt x="324" y="738"/>
                    <a:pt x="307" y="723"/>
                  </a:cubicBezTo>
                  <a:cubicBezTo>
                    <a:pt x="308" y="720"/>
                    <a:pt x="309" y="718"/>
                    <a:pt x="310" y="715"/>
                  </a:cubicBezTo>
                  <a:cubicBezTo>
                    <a:pt x="378" y="712"/>
                    <a:pt x="445" y="703"/>
                    <a:pt x="512" y="688"/>
                  </a:cubicBezTo>
                  <a:cubicBezTo>
                    <a:pt x="512" y="688"/>
                    <a:pt x="512" y="688"/>
                    <a:pt x="512" y="688"/>
                  </a:cubicBezTo>
                  <a:cubicBezTo>
                    <a:pt x="512" y="688"/>
                    <a:pt x="512" y="688"/>
                    <a:pt x="512" y="688"/>
                  </a:cubicBezTo>
                  <a:cubicBezTo>
                    <a:pt x="512" y="688"/>
                    <a:pt x="512" y="688"/>
                    <a:pt x="512" y="688"/>
                  </a:cubicBezTo>
                  <a:cubicBezTo>
                    <a:pt x="497" y="621"/>
                    <a:pt x="488" y="554"/>
                    <a:pt x="485" y="48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3600"/>
            </a:p>
          </p:txBody>
        </p:sp>
        <p:sp>
          <p:nvSpPr>
            <p:cNvPr id="16" name="Freeform 36">
              <a:extLst>
                <a:ext uri="{FF2B5EF4-FFF2-40B4-BE49-F238E27FC236}">
                  <a16:creationId xmlns:a16="http://schemas.microsoft.com/office/drawing/2014/main" id="{F1DD93C8-9D65-4A6C-BC28-BECF84150D9B}"/>
                </a:ext>
              </a:extLst>
            </p:cNvPr>
            <p:cNvSpPr>
              <a:spLocks/>
            </p:cNvSpPr>
            <p:nvPr/>
          </p:nvSpPr>
          <p:spPr bwMode="auto">
            <a:xfrm rot="2700000">
              <a:off x="5222019" y="2336441"/>
              <a:ext cx="1749171" cy="1037179"/>
            </a:xfrm>
            <a:custGeom>
              <a:avLst/>
              <a:gdLst>
                <a:gd name="T0" fmla="*/ 378 w 864"/>
                <a:gd name="T1" fmla="*/ 485 h 512"/>
                <a:gd name="T2" fmla="*/ 381 w 864"/>
                <a:gd name="T3" fmla="*/ 477 h 512"/>
                <a:gd name="T4" fmla="*/ 353 w 864"/>
                <a:gd name="T5" fmla="*/ 416 h 512"/>
                <a:gd name="T6" fmla="*/ 432 w 864"/>
                <a:gd name="T7" fmla="*/ 336 h 512"/>
                <a:gd name="T8" fmla="*/ 512 w 864"/>
                <a:gd name="T9" fmla="*/ 416 h 512"/>
                <a:gd name="T10" fmla="*/ 483 w 864"/>
                <a:gd name="T11" fmla="*/ 477 h 512"/>
                <a:gd name="T12" fmla="*/ 486 w 864"/>
                <a:gd name="T13" fmla="*/ 485 h 512"/>
                <a:gd name="T14" fmla="*/ 688 w 864"/>
                <a:gd name="T15" fmla="*/ 512 h 512"/>
                <a:gd name="T16" fmla="*/ 688 w 864"/>
                <a:gd name="T17" fmla="*/ 512 h 512"/>
                <a:gd name="T18" fmla="*/ 688 w 864"/>
                <a:gd name="T19" fmla="*/ 512 h 512"/>
                <a:gd name="T20" fmla="*/ 715 w 864"/>
                <a:gd name="T21" fmla="*/ 310 h 512"/>
                <a:gd name="T22" fmla="*/ 723 w 864"/>
                <a:gd name="T23" fmla="*/ 307 h 512"/>
                <a:gd name="T24" fmla="*/ 784 w 864"/>
                <a:gd name="T25" fmla="*/ 336 h 512"/>
                <a:gd name="T26" fmla="*/ 864 w 864"/>
                <a:gd name="T27" fmla="*/ 256 h 512"/>
                <a:gd name="T28" fmla="*/ 784 w 864"/>
                <a:gd name="T29" fmla="*/ 177 h 512"/>
                <a:gd name="T30" fmla="*/ 723 w 864"/>
                <a:gd name="T31" fmla="*/ 205 h 512"/>
                <a:gd name="T32" fmla="*/ 715 w 864"/>
                <a:gd name="T33" fmla="*/ 202 h 512"/>
                <a:gd name="T34" fmla="*/ 688 w 864"/>
                <a:gd name="T35" fmla="*/ 0 h 512"/>
                <a:gd name="T36" fmla="*/ 688 w 864"/>
                <a:gd name="T37" fmla="*/ 0 h 512"/>
                <a:gd name="T38" fmla="*/ 688 w 864"/>
                <a:gd name="T39" fmla="*/ 0 h 512"/>
                <a:gd name="T40" fmla="*/ 486 w 864"/>
                <a:gd name="T41" fmla="*/ 27 h 512"/>
                <a:gd name="T42" fmla="*/ 483 w 864"/>
                <a:gd name="T43" fmla="*/ 35 h 512"/>
                <a:gd name="T44" fmla="*/ 512 w 864"/>
                <a:gd name="T45" fmla="*/ 97 h 512"/>
                <a:gd name="T46" fmla="*/ 432 w 864"/>
                <a:gd name="T47" fmla="*/ 176 h 512"/>
                <a:gd name="T48" fmla="*/ 353 w 864"/>
                <a:gd name="T49" fmla="*/ 97 h 512"/>
                <a:gd name="T50" fmla="*/ 381 w 864"/>
                <a:gd name="T51" fmla="*/ 35 h 512"/>
                <a:gd name="T52" fmla="*/ 378 w 864"/>
                <a:gd name="T53" fmla="*/ 27 h 512"/>
                <a:gd name="T54" fmla="*/ 176 w 864"/>
                <a:gd name="T55" fmla="*/ 0 h 512"/>
                <a:gd name="T56" fmla="*/ 176 w 864"/>
                <a:gd name="T57" fmla="*/ 0 h 512"/>
                <a:gd name="T58" fmla="*/ 176 w 864"/>
                <a:gd name="T59" fmla="*/ 0 h 512"/>
                <a:gd name="T60" fmla="*/ 176 w 864"/>
                <a:gd name="T61" fmla="*/ 0 h 512"/>
                <a:gd name="T62" fmla="*/ 149 w 864"/>
                <a:gd name="T63" fmla="*/ 202 h 512"/>
                <a:gd name="T64" fmla="*/ 141 w 864"/>
                <a:gd name="T65" fmla="*/ 205 h 512"/>
                <a:gd name="T66" fmla="*/ 80 w 864"/>
                <a:gd name="T67" fmla="*/ 177 h 512"/>
                <a:gd name="T68" fmla="*/ 0 w 864"/>
                <a:gd name="T69" fmla="*/ 256 h 512"/>
                <a:gd name="T70" fmla="*/ 80 w 864"/>
                <a:gd name="T71" fmla="*/ 336 h 512"/>
                <a:gd name="T72" fmla="*/ 141 w 864"/>
                <a:gd name="T73" fmla="*/ 307 h 512"/>
                <a:gd name="T74" fmla="*/ 149 w 864"/>
                <a:gd name="T75" fmla="*/ 310 h 512"/>
                <a:gd name="T76" fmla="*/ 176 w 864"/>
                <a:gd name="T77" fmla="*/ 512 h 512"/>
                <a:gd name="T78" fmla="*/ 176 w 864"/>
                <a:gd name="T79" fmla="*/ 512 h 512"/>
                <a:gd name="T80" fmla="*/ 176 w 864"/>
                <a:gd name="T81" fmla="*/ 512 h 512"/>
                <a:gd name="T82" fmla="*/ 176 w 864"/>
                <a:gd name="T83" fmla="*/ 512 h 512"/>
                <a:gd name="T84" fmla="*/ 378 w 864"/>
                <a:gd name="T85" fmla="*/ 48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64" h="512">
                  <a:moveTo>
                    <a:pt x="378" y="485"/>
                  </a:moveTo>
                  <a:cubicBezTo>
                    <a:pt x="379" y="482"/>
                    <a:pt x="380" y="480"/>
                    <a:pt x="381" y="477"/>
                  </a:cubicBezTo>
                  <a:cubicBezTo>
                    <a:pt x="364" y="462"/>
                    <a:pt x="353" y="440"/>
                    <a:pt x="353" y="416"/>
                  </a:cubicBezTo>
                  <a:cubicBezTo>
                    <a:pt x="353" y="372"/>
                    <a:pt x="388" y="336"/>
                    <a:pt x="432" y="336"/>
                  </a:cubicBezTo>
                  <a:cubicBezTo>
                    <a:pt x="476" y="336"/>
                    <a:pt x="512" y="372"/>
                    <a:pt x="512" y="416"/>
                  </a:cubicBezTo>
                  <a:cubicBezTo>
                    <a:pt x="512" y="440"/>
                    <a:pt x="500" y="462"/>
                    <a:pt x="483" y="477"/>
                  </a:cubicBezTo>
                  <a:cubicBezTo>
                    <a:pt x="484" y="480"/>
                    <a:pt x="485" y="482"/>
                    <a:pt x="486" y="485"/>
                  </a:cubicBezTo>
                  <a:cubicBezTo>
                    <a:pt x="554" y="488"/>
                    <a:pt x="621" y="497"/>
                    <a:pt x="688" y="512"/>
                  </a:cubicBezTo>
                  <a:cubicBezTo>
                    <a:pt x="688" y="512"/>
                    <a:pt x="688" y="512"/>
                    <a:pt x="688" y="512"/>
                  </a:cubicBezTo>
                  <a:cubicBezTo>
                    <a:pt x="688" y="512"/>
                    <a:pt x="688" y="512"/>
                    <a:pt x="688" y="512"/>
                  </a:cubicBezTo>
                  <a:cubicBezTo>
                    <a:pt x="703" y="445"/>
                    <a:pt x="712" y="378"/>
                    <a:pt x="715" y="310"/>
                  </a:cubicBezTo>
                  <a:cubicBezTo>
                    <a:pt x="718" y="309"/>
                    <a:pt x="720" y="308"/>
                    <a:pt x="723" y="307"/>
                  </a:cubicBezTo>
                  <a:cubicBezTo>
                    <a:pt x="738" y="324"/>
                    <a:pt x="760" y="336"/>
                    <a:pt x="784" y="336"/>
                  </a:cubicBezTo>
                  <a:cubicBezTo>
                    <a:pt x="828" y="336"/>
                    <a:pt x="864" y="300"/>
                    <a:pt x="864" y="256"/>
                  </a:cubicBezTo>
                  <a:cubicBezTo>
                    <a:pt x="864" y="212"/>
                    <a:pt x="828" y="177"/>
                    <a:pt x="784" y="177"/>
                  </a:cubicBezTo>
                  <a:cubicBezTo>
                    <a:pt x="760" y="177"/>
                    <a:pt x="738" y="188"/>
                    <a:pt x="723" y="205"/>
                  </a:cubicBezTo>
                  <a:cubicBezTo>
                    <a:pt x="720" y="204"/>
                    <a:pt x="718" y="203"/>
                    <a:pt x="715" y="202"/>
                  </a:cubicBezTo>
                  <a:cubicBezTo>
                    <a:pt x="712" y="134"/>
                    <a:pt x="703" y="67"/>
                    <a:pt x="688" y="0"/>
                  </a:cubicBezTo>
                  <a:cubicBezTo>
                    <a:pt x="688" y="0"/>
                    <a:pt x="688" y="0"/>
                    <a:pt x="688" y="0"/>
                  </a:cubicBezTo>
                  <a:cubicBezTo>
                    <a:pt x="688" y="0"/>
                    <a:pt x="688" y="0"/>
                    <a:pt x="688" y="0"/>
                  </a:cubicBezTo>
                  <a:cubicBezTo>
                    <a:pt x="621" y="15"/>
                    <a:pt x="554" y="24"/>
                    <a:pt x="486" y="27"/>
                  </a:cubicBezTo>
                  <a:cubicBezTo>
                    <a:pt x="485" y="30"/>
                    <a:pt x="484" y="33"/>
                    <a:pt x="483" y="35"/>
                  </a:cubicBezTo>
                  <a:cubicBezTo>
                    <a:pt x="500" y="50"/>
                    <a:pt x="512" y="72"/>
                    <a:pt x="512" y="97"/>
                  </a:cubicBezTo>
                  <a:cubicBezTo>
                    <a:pt x="512" y="140"/>
                    <a:pt x="476" y="176"/>
                    <a:pt x="432" y="176"/>
                  </a:cubicBezTo>
                  <a:cubicBezTo>
                    <a:pt x="388" y="176"/>
                    <a:pt x="353" y="140"/>
                    <a:pt x="353" y="97"/>
                  </a:cubicBezTo>
                  <a:cubicBezTo>
                    <a:pt x="353" y="72"/>
                    <a:pt x="364" y="50"/>
                    <a:pt x="381" y="35"/>
                  </a:cubicBezTo>
                  <a:cubicBezTo>
                    <a:pt x="380" y="33"/>
                    <a:pt x="379" y="30"/>
                    <a:pt x="378" y="27"/>
                  </a:cubicBezTo>
                  <a:cubicBezTo>
                    <a:pt x="310" y="24"/>
                    <a:pt x="243" y="15"/>
                    <a:pt x="176" y="0"/>
                  </a:cubicBezTo>
                  <a:cubicBezTo>
                    <a:pt x="176" y="0"/>
                    <a:pt x="176" y="0"/>
                    <a:pt x="176" y="0"/>
                  </a:cubicBezTo>
                  <a:cubicBezTo>
                    <a:pt x="176" y="0"/>
                    <a:pt x="176" y="0"/>
                    <a:pt x="176" y="0"/>
                  </a:cubicBezTo>
                  <a:cubicBezTo>
                    <a:pt x="176" y="0"/>
                    <a:pt x="176" y="0"/>
                    <a:pt x="176" y="0"/>
                  </a:cubicBezTo>
                  <a:cubicBezTo>
                    <a:pt x="161" y="67"/>
                    <a:pt x="152" y="135"/>
                    <a:pt x="149" y="202"/>
                  </a:cubicBezTo>
                  <a:cubicBezTo>
                    <a:pt x="146" y="203"/>
                    <a:pt x="144" y="204"/>
                    <a:pt x="141" y="205"/>
                  </a:cubicBezTo>
                  <a:cubicBezTo>
                    <a:pt x="126" y="188"/>
                    <a:pt x="104" y="177"/>
                    <a:pt x="80" y="177"/>
                  </a:cubicBezTo>
                  <a:cubicBezTo>
                    <a:pt x="36" y="177"/>
                    <a:pt x="0" y="212"/>
                    <a:pt x="0" y="256"/>
                  </a:cubicBezTo>
                  <a:cubicBezTo>
                    <a:pt x="0" y="300"/>
                    <a:pt x="36" y="336"/>
                    <a:pt x="80" y="336"/>
                  </a:cubicBezTo>
                  <a:cubicBezTo>
                    <a:pt x="104" y="336"/>
                    <a:pt x="126" y="324"/>
                    <a:pt x="141" y="307"/>
                  </a:cubicBezTo>
                  <a:cubicBezTo>
                    <a:pt x="144" y="308"/>
                    <a:pt x="146" y="309"/>
                    <a:pt x="149" y="310"/>
                  </a:cubicBezTo>
                  <a:cubicBezTo>
                    <a:pt x="152" y="378"/>
                    <a:pt x="161" y="445"/>
                    <a:pt x="176" y="512"/>
                  </a:cubicBezTo>
                  <a:cubicBezTo>
                    <a:pt x="176" y="512"/>
                    <a:pt x="176" y="512"/>
                    <a:pt x="176" y="512"/>
                  </a:cubicBezTo>
                  <a:cubicBezTo>
                    <a:pt x="176" y="512"/>
                    <a:pt x="176" y="512"/>
                    <a:pt x="176" y="512"/>
                  </a:cubicBezTo>
                  <a:cubicBezTo>
                    <a:pt x="176" y="512"/>
                    <a:pt x="176" y="512"/>
                    <a:pt x="176" y="512"/>
                  </a:cubicBezTo>
                  <a:cubicBezTo>
                    <a:pt x="243" y="497"/>
                    <a:pt x="310" y="488"/>
                    <a:pt x="378" y="48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3600"/>
            </a:p>
          </p:txBody>
        </p:sp>
        <p:sp>
          <p:nvSpPr>
            <p:cNvPr id="17" name="Freeform 37">
              <a:extLst>
                <a:ext uri="{FF2B5EF4-FFF2-40B4-BE49-F238E27FC236}">
                  <a16:creationId xmlns:a16="http://schemas.microsoft.com/office/drawing/2014/main" id="{3A3CFCFC-CD9D-4D02-96EE-B395A6261DF7}"/>
                </a:ext>
              </a:extLst>
            </p:cNvPr>
            <p:cNvSpPr>
              <a:spLocks/>
            </p:cNvSpPr>
            <p:nvPr/>
          </p:nvSpPr>
          <p:spPr bwMode="auto">
            <a:xfrm rot="2700000">
              <a:off x="6687602" y="3802024"/>
              <a:ext cx="1749171" cy="1037179"/>
            </a:xfrm>
            <a:custGeom>
              <a:avLst/>
              <a:gdLst>
                <a:gd name="T0" fmla="*/ 378 w 864"/>
                <a:gd name="T1" fmla="*/ 485 h 512"/>
                <a:gd name="T2" fmla="*/ 381 w 864"/>
                <a:gd name="T3" fmla="*/ 477 h 512"/>
                <a:gd name="T4" fmla="*/ 352 w 864"/>
                <a:gd name="T5" fmla="*/ 416 h 512"/>
                <a:gd name="T6" fmla="*/ 432 w 864"/>
                <a:gd name="T7" fmla="*/ 336 h 512"/>
                <a:gd name="T8" fmla="*/ 511 w 864"/>
                <a:gd name="T9" fmla="*/ 416 h 512"/>
                <a:gd name="T10" fmla="*/ 483 w 864"/>
                <a:gd name="T11" fmla="*/ 477 h 512"/>
                <a:gd name="T12" fmla="*/ 486 w 864"/>
                <a:gd name="T13" fmla="*/ 485 h 512"/>
                <a:gd name="T14" fmla="*/ 688 w 864"/>
                <a:gd name="T15" fmla="*/ 512 h 512"/>
                <a:gd name="T16" fmla="*/ 688 w 864"/>
                <a:gd name="T17" fmla="*/ 512 h 512"/>
                <a:gd name="T18" fmla="*/ 688 w 864"/>
                <a:gd name="T19" fmla="*/ 512 h 512"/>
                <a:gd name="T20" fmla="*/ 715 w 864"/>
                <a:gd name="T21" fmla="*/ 310 h 512"/>
                <a:gd name="T22" fmla="*/ 723 w 864"/>
                <a:gd name="T23" fmla="*/ 307 h 512"/>
                <a:gd name="T24" fmla="*/ 784 w 864"/>
                <a:gd name="T25" fmla="*/ 336 h 512"/>
                <a:gd name="T26" fmla="*/ 864 w 864"/>
                <a:gd name="T27" fmla="*/ 256 h 512"/>
                <a:gd name="T28" fmla="*/ 784 w 864"/>
                <a:gd name="T29" fmla="*/ 177 h 512"/>
                <a:gd name="T30" fmla="*/ 723 w 864"/>
                <a:gd name="T31" fmla="*/ 205 h 512"/>
                <a:gd name="T32" fmla="*/ 715 w 864"/>
                <a:gd name="T33" fmla="*/ 202 h 512"/>
                <a:gd name="T34" fmla="*/ 688 w 864"/>
                <a:gd name="T35" fmla="*/ 0 h 512"/>
                <a:gd name="T36" fmla="*/ 688 w 864"/>
                <a:gd name="T37" fmla="*/ 0 h 512"/>
                <a:gd name="T38" fmla="*/ 688 w 864"/>
                <a:gd name="T39" fmla="*/ 0 h 512"/>
                <a:gd name="T40" fmla="*/ 486 w 864"/>
                <a:gd name="T41" fmla="*/ 27 h 512"/>
                <a:gd name="T42" fmla="*/ 483 w 864"/>
                <a:gd name="T43" fmla="*/ 35 h 512"/>
                <a:gd name="T44" fmla="*/ 511 w 864"/>
                <a:gd name="T45" fmla="*/ 97 h 512"/>
                <a:gd name="T46" fmla="*/ 432 w 864"/>
                <a:gd name="T47" fmla="*/ 176 h 512"/>
                <a:gd name="T48" fmla="*/ 352 w 864"/>
                <a:gd name="T49" fmla="*/ 97 h 512"/>
                <a:gd name="T50" fmla="*/ 381 w 864"/>
                <a:gd name="T51" fmla="*/ 35 h 512"/>
                <a:gd name="T52" fmla="*/ 378 w 864"/>
                <a:gd name="T53" fmla="*/ 27 h 512"/>
                <a:gd name="T54" fmla="*/ 176 w 864"/>
                <a:gd name="T55" fmla="*/ 0 h 512"/>
                <a:gd name="T56" fmla="*/ 176 w 864"/>
                <a:gd name="T57" fmla="*/ 0 h 512"/>
                <a:gd name="T58" fmla="*/ 176 w 864"/>
                <a:gd name="T59" fmla="*/ 0 h 512"/>
                <a:gd name="T60" fmla="*/ 176 w 864"/>
                <a:gd name="T61" fmla="*/ 0 h 512"/>
                <a:gd name="T62" fmla="*/ 149 w 864"/>
                <a:gd name="T63" fmla="*/ 202 h 512"/>
                <a:gd name="T64" fmla="*/ 141 w 864"/>
                <a:gd name="T65" fmla="*/ 205 h 512"/>
                <a:gd name="T66" fmla="*/ 80 w 864"/>
                <a:gd name="T67" fmla="*/ 177 h 512"/>
                <a:gd name="T68" fmla="*/ 0 w 864"/>
                <a:gd name="T69" fmla="*/ 256 h 512"/>
                <a:gd name="T70" fmla="*/ 80 w 864"/>
                <a:gd name="T71" fmla="*/ 336 h 512"/>
                <a:gd name="T72" fmla="*/ 141 w 864"/>
                <a:gd name="T73" fmla="*/ 307 h 512"/>
                <a:gd name="T74" fmla="*/ 149 w 864"/>
                <a:gd name="T75" fmla="*/ 310 h 512"/>
                <a:gd name="T76" fmla="*/ 176 w 864"/>
                <a:gd name="T77" fmla="*/ 512 h 512"/>
                <a:gd name="T78" fmla="*/ 176 w 864"/>
                <a:gd name="T79" fmla="*/ 512 h 512"/>
                <a:gd name="T80" fmla="*/ 176 w 864"/>
                <a:gd name="T81" fmla="*/ 512 h 512"/>
                <a:gd name="T82" fmla="*/ 176 w 864"/>
                <a:gd name="T83" fmla="*/ 512 h 512"/>
                <a:gd name="T84" fmla="*/ 378 w 864"/>
                <a:gd name="T85" fmla="*/ 48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64" h="512">
                  <a:moveTo>
                    <a:pt x="378" y="485"/>
                  </a:moveTo>
                  <a:cubicBezTo>
                    <a:pt x="379" y="482"/>
                    <a:pt x="380" y="480"/>
                    <a:pt x="381" y="477"/>
                  </a:cubicBezTo>
                  <a:cubicBezTo>
                    <a:pt x="364" y="462"/>
                    <a:pt x="352" y="440"/>
                    <a:pt x="352" y="416"/>
                  </a:cubicBezTo>
                  <a:cubicBezTo>
                    <a:pt x="352" y="372"/>
                    <a:pt x="388" y="336"/>
                    <a:pt x="432" y="336"/>
                  </a:cubicBezTo>
                  <a:cubicBezTo>
                    <a:pt x="476" y="336"/>
                    <a:pt x="511" y="372"/>
                    <a:pt x="511" y="416"/>
                  </a:cubicBezTo>
                  <a:cubicBezTo>
                    <a:pt x="511" y="440"/>
                    <a:pt x="500" y="462"/>
                    <a:pt x="483" y="477"/>
                  </a:cubicBezTo>
                  <a:cubicBezTo>
                    <a:pt x="484" y="480"/>
                    <a:pt x="485" y="482"/>
                    <a:pt x="486" y="485"/>
                  </a:cubicBezTo>
                  <a:cubicBezTo>
                    <a:pt x="554" y="488"/>
                    <a:pt x="621" y="497"/>
                    <a:pt x="688" y="512"/>
                  </a:cubicBezTo>
                  <a:cubicBezTo>
                    <a:pt x="688" y="512"/>
                    <a:pt x="688" y="512"/>
                    <a:pt x="688" y="512"/>
                  </a:cubicBezTo>
                  <a:cubicBezTo>
                    <a:pt x="688" y="512"/>
                    <a:pt x="688" y="512"/>
                    <a:pt x="688" y="512"/>
                  </a:cubicBezTo>
                  <a:cubicBezTo>
                    <a:pt x="703" y="445"/>
                    <a:pt x="712" y="378"/>
                    <a:pt x="715" y="310"/>
                  </a:cubicBezTo>
                  <a:cubicBezTo>
                    <a:pt x="718" y="309"/>
                    <a:pt x="720" y="308"/>
                    <a:pt x="723" y="307"/>
                  </a:cubicBezTo>
                  <a:cubicBezTo>
                    <a:pt x="738" y="324"/>
                    <a:pt x="760" y="336"/>
                    <a:pt x="784" y="336"/>
                  </a:cubicBezTo>
                  <a:cubicBezTo>
                    <a:pt x="828" y="336"/>
                    <a:pt x="864" y="300"/>
                    <a:pt x="864" y="256"/>
                  </a:cubicBezTo>
                  <a:cubicBezTo>
                    <a:pt x="864" y="212"/>
                    <a:pt x="828" y="177"/>
                    <a:pt x="784" y="177"/>
                  </a:cubicBezTo>
                  <a:cubicBezTo>
                    <a:pt x="760" y="177"/>
                    <a:pt x="738" y="188"/>
                    <a:pt x="723" y="205"/>
                  </a:cubicBezTo>
                  <a:cubicBezTo>
                    <a:pt x="720" y="204"/>
                    <a:pt x="718" y="203"/>
                    <a:pt x="715" y="202"/>
                  </a:cubicBezTo>
                  <a:cubicBezTo>
                    <a:pt x="712" y="134"/>
                    <a:pt x="703" y="67"/>
                    <a:pt x="688" y="0"/>
                  </a:cubicBezTo>
                  <a:cubicBezTo>
                    <a:pt x="688" y="0"/>
                    <a:pt x="688" y="0"/>
                    <a:pt x="688" y="0"/>
                  </a:cubicBezTo>
                  <a:cubicBezTo>
                    <a:pt x="688" y="0"/>
                    <a:pt x="688" y="0"/>
                    <a:pt x="688" y="0"/>
                  </a:cubicBezTo>
                  <a:cubicBezTo>
                    <a:pt x="621" y="15"/>
                    <a:pt x="554" y="24"/>
                    <a:pt x="486" y="27"/>
                  </a:cubicBezTo>
                  <a:cubicBezTo>
                    <a:pt x="485" y="30"/>
                    <a:pt x="484" y="33"/>
                    <a:pt x="483" y="35"/>
                  </a:cubicBezTo>
                  <a:cubicBezTo>
                    <a:pt x="500" y="50"/>
                    <a:pt x="511" y="72"/>
                    <a:pt x="511" y="97"/>
                  </a:cubicBezTo>
                  <a:cubicBezTo>
                    <a:pt x="511" y="140"/>
                    <a:pt x="476" y="176"/>
                    <a:pt x="432" y="176"/>
                  </a:cubicBezTo>
                  <a:cubicBezTo>
                    <a:pt x="388" y="176"/>
                    <a:pt x="352" y="140"/>
                    <a:pt x="352" y="97"/>
                  </a:cubicBezTo>
                  <a:cubicBezTo>
                    <a:pt x="352" y="72"/>
                    <a:pt x="364" y="50"/>
                    <a:pt x="381" y="35"/>
                  </a:cubicBezTo>
                  <a:cubicBezTo>
                    <a:pt x="380" y="33"/>
                    <a:pt x="379" y="30"/>
                    <a:pt x="378" y="27"/>
                  </a:cubicBezTo>
                  <a:cubicBezTo>
                    <a:pt x="310" y="24"/>
                    <a:pt x="243" y="15"/>
                    <a:pt x="176" y="0"/>
                  </a:cubicBezTo>
                  <a:cubicBezTo>
                    <a:pt x="176" y="0"/>
                    <a:pt x="176" y="0"/>
                    <a:pt x="176" y="0"/>
                  </a:cubicBezTo>
                  <a:cubicBezTo>
                    <a:pt x="176" y="0"/>
                    <a:pt x="176" y="0"/>
                    <a:pt x="176" y="0"/>
                  </a:cubicBezTo>
                  <a:cubicBezTo>
                    <a:pt x="176" y="0"/>
                    <a:pt x="176" y="0"/>
                    <a:pt x="176" y="0"/>
                  </a:cubicBezTo>
                  <a:cubicBezTo>
                    <a:pt x="161" y="67"/>
                    <a:pt x="152" y="135"/>
                    <a:pt x="149" y="202"/>
                  </a:cubicBezTo>
                  <a:cubicBezTo>
                    <a:pt x="146" y="203"/>
                    <a:pt x="144" y="204"/>
                    <a:pt x="141" y="205"/>
                  </a:cubicBezTo>
                  <a:cubicBezTo>
                    <a:pt x="126" y="188"/>
                    <a:pt x="104" y="177"/>
                    <a:pt x="80" y="177"/>
                  </a:cubicBezTo>
                  <a:cubicBezTo>
                    <a:pt x="36" y="177"/>
                    <a:pt x="0" y="212"/>
                    <a:pt x="0" y="256"/>
                  </a:cubicBezTo>
                  <a:cubicBezTo>
                    <a:pt x="0" y="300"/>
                    <a:pt x="36" y="336"/>
                    <a:pt x="80" y="336"/>
                  </a:cubicBezTo>
                  <a:cubicBezTo>
                    <a:pt x="104" y="336"/>
                    <a:pt x="126" y="324"/>
                    <a:pt x="141" y="307"/>
                  </a:cubicBezTo>
                  <a:cubicBezTo>
                    <a:pt x="144" y="308"/>
                    <a:pt x="146" y="309"/>
                    <a:pt x="149" y="310"/>
                  </a:cubicBezTo>
                  <a:cubicBezTo>
                    <a:pt x="152" y="378"/>
                    <a:pt x="161" y="445"/>
                    <a:pt x="176" y="512"/>
                  </a:cubicBezTo>
                  <a:cubicBezTo>
                    <a:pt x="176" y="512"/>
                    <a:pt x="176" y="512"/>
                    <a:pt x="176" y="512"/>
                  </a:cubicBezTo>
                  <a:cubicBezTo>
                    <a:pt x="176" y="512"/>
                    <a:pt x="176" y="512"/>
                    <a:pt x="176" y="512"/>
                  </a:cubicBezTo>
                  <a:cubicBezTo>
                    <a:pt x="176" y="512"/>
                    <a:pt x="176" y="512"/>
                    <a:pt x="176" y="512"/>
                  </a:cubicBezTo>
                  <a:cubicBezTo>
                    <a:pt x="243" y="497"/>
                    <a:pt x="310" y="488"/>
                    <a:pt x="378" y="48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3600"/>
            </a:p>
          </p:txBody>
        </p:sp>
        <p:sp>
          <p:nvSpPr>
            <p:cNvPr id="19" name="Freeform 33">
              <a:extLst>
                <a:ext uri="{FF2B5EF4-FFF2-40B4-BE49-F238E27FC236}">
                  <a16:creationId xmlns:a16="http://schemas.microsoft.com/office/drawing/2014/main" id="{38555516-355A-4A37-B95F-40C435D5C833}"/>
                </a:ext>
              </a:extLst>
            </p:cNvPr>
            <p:cNvSpPr>
              <a:spLocks/>
            </p:cNvSpPr>
            <p:nvPr/>
          </p:nvSpPr>
          <p:spPr bwMode="auto">
            <a:xfrm rot="2700000">
              <a:off x="6298830" y="4167374"/>
              <a:ext cx="1036324" cy="1750881"/>
            </a:xfrm>
            <a:custGeom>
              <a:avLst/>
              <a:gdLst>
                <a:gd name="T0" fmla="*/ 485 w 512"/>
                <a:gd name="T1" fmla="*/ 486 h 864"/>
                <a:gd name="T2" fmla="*/ 477 w 512"/>
                <a:gd name="T3" fmla="*/ 483 h 864"/>
                <a:gd name="T4" fmla="*/ 416 w 512"/>
                <a:gd name="T5" fmla="*/ 511 h 864"/>
                <a:gd name="T6" fmla="*/ 336 w 512"/>
                <a:gd name="T7" fmla="*/ 432 h 864"/>
                <a:gd name="T8" fmla="*/ 416 w 512"/>
                <a:gd name="T9" fmla="*/ 352 h 864"/>
                <a:gd name="T10" fmla="*/ 477 w 512"/>
                <a:gd name="T11" fmla="*/ 381 h 864"/>
                <a:gd name="T12" fmla="*/ 485 w 512"/>
                <a:gd name="T13" fmla="*/ 378 h 864"/>
                <a:gd name="T14" fmla="*/ 512 w 512"/>
                <a:gd name="T15" fmla="*/ 176 h 864"/>
                <a:gd name="T16" fmla="*/ 512 w 512"/>
                <a:gd name="T17" fmla="*/ 176 h 864"/>
                <a:gd name="T18" fmla="*/ 512 w 512"/>
                <a:gd name="T19" fmla="*/ 176 h 864"/>
                <a:gd name="T20" fmla="*/ 310 w 512"/>
                <a:gd name="T21" fmla="*/ 149 h 864"/>
                <a:gd name="T22" fmla="*/ 307 w 512"/>
                <a:gd name="T23" fmla="*/ 141 h 864"/>
                <a:gd name="T24" fmla="*/ 335 w 512"/>
                <a:gd name="T25" fmla="*/ 80 h 864"/>
                <a:gd name="T26" fmla="*/ 256 w 512"/>
                <a:gd name="T27" fmla="*/ 0 h 864"/>
                <a:gd name="T28" fmla="*/ 176 w 512"/>
                <a:gd name="T29" fmla="*/ 80 h 864"/>
                <a:gd name="T30" fmla="*/ 205 w 512"/>
                <a:gd name="T31" fmla="*/ 141 h 864"/>
                <a:gd name="T32" fmla="*/ 202 w 512"/>
                <a:gd name="T33" fmla="*/ 149 h 864"/>
                <a:gd name="T34" fmla="*/ 0 w 512"/>
                <a:gd name="T35" fmla="*/ 176 h 864"/>
                <a:gd name="T36" fmla="*/ 0 w 512"/>
                <a:gd name="T37" fmla="*/ 176 h 864"/>
                <a:gd name="T38" fmla="*/ 0 w 512"/>
                <a:gd name="T39" fmla="*/ 176 h 864"/>
                <a:gd name="T40" fmla="*/ 27 w 512"/>
                <a:gd name="T41" fmla="*/ 378 h 864"/>
                <a:gd name="T42" fmla="*/ 35 w 512"/>
                <a:gd name="T43" fmla="*/ 381 h 864"/>
                <a:gd name="T44" fmla="*/ 96 w 512"/>
                <a:gd name="T45" fmla="*/ 352 h 864"/>
                <a:gd name="T46" fmla="*/ 176 w 512"/>
                <a:gd name="T47" fmla="*/ 432 h 864"/>
                <a:gd name="T48" fmla="*/ 96 w 512"/>
                <a:gd name="T49" fmla="*/ 511 h 864"/>
                <a:gd name="T50" fmla="*/ 35 w 512"/>
                <a:gd name="T51" fmla="*/ 483 h 864"/>
                <a:gd name="T52" fmla="*/ 27 w 512"/>
                <a:gd name="T53" fmla="*/ 486 h 864"/>
                <a:gd name="T54" fmla="*/ 0 w 512"/>
                <a:gd name="T55" fmla="*/ 688 h 864"/>
                <a:gd name="T56" fmla="*/ 0 w 512"/>
                <a:gd name="T57" fmla="*/ 688 h 864"/>
                <a:gd name="T58" fmla="*/ 0 w 512"/>
                <a:gd name="T59" fmla="*/ 688 h 864"/>
                <a:gd name="T60" fmla="*/ 0 w 512"/>
                <a:gd name="T61" fmla="*/ 688 h 864"/>
                <a:gd name="T62" fmla="*/ 202 w 512"/>
                <a:gd name="T63" fmla="*/ 715 h 864"/>
                <a:gd name="T64" fmla="*/ 205 w 512"/>
                <a:gd name="T65" fmla="*/ 723 h 864"/>
                <a:gd name="T66" fmla="*/ 176 w 512"/>
                <a:gd name="T67" fmla="*/ 784 h 864"/>
                <a:gd name="T68" fmla="*/ 256 w 512"/>
                <a:gd name="T69" fmla="*/ 864 h 864"/>
                <a:gd name="T70" fmla="*/ 335 w 512"/>
                <a:gd name="T71" fmla="*/ 784 h 864"/>
                <a:gd name="T72" fmla="*/ 307 w 512"/>
                <a:gd name="T73" fmla="*/ 723 h 864"/>
                <a:gd name="T74" fmla="*/ 310 w 512"/>
                <a:gd name="T75" fmla="*/ 715 h 864"/>
                <a:gd name="T76" fmla="*/ 512 w 512"/>
                <a:gd name="T77" fmla="*/ 688 h 864"/>
                <a:gd name="T78" fmla="*/ 512 w 512"/>
                <a:gd name="T79" fmla="*/ 688 h 864"/>
                <a:gd name="T80" fmla="*/ 512 w 512"/>
                <a:gd name="T81" fmla="*/ 688 h 864"/>
                <a:gd name="T82" fmla="*/ 512 w 512"/>
                <a:gd name="T83" fmla="*/ 688 h 864"/>
                <a:gd name="T84" fmla="*/ 485 w 512"/>
                <a:gd name="T85" fmla="*/ 486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864">
                  <a:moveTo>
                    <a:pt x="485" y="486"/>
                  </a:moveTo>
                  <a:cubicBezTo>
                    <a:pt x="482" y="485"/>
                    <a:pt x="480" y="484"/>
                    <a:pt x="477" y="483"/>
                  </a:cubicBezTo>
                  <a:cubicBezTo>
                    <a:pt x="462" y="500"/>
                    <a:pt x="440" y="511"/>
                    <a:pt x="416" y="511"/>
                  </a:cubicBezTo>
                  <a:cubicBezTo>
                    <a:pt x="372" y="511"/>
                    <a:pt x="336" y="476"/>
                    <a:pt x="336" y="432"/>
                  </a:cubicBezTo>
                  <a:cubicBezTo>
                    <a:pt x="336" y="388"/>
                    <a:pt x="372" y="352"/>
                    <a:pt x="416" y="352"/>
                  </a:cubicBezTo>
                  <a:cubicBezTo>
                    <a:pt x="440" y="352"/>
                    <a:pt x="462" y="364"/>
                    <a:pt x="477" y="381"/>
                  </a:cubicBezTo>
                  <a:cubicBezTo>
                    <a:pt x="480" y="380"/>
                    <a:pt x="482" y="379"/>
                    <a:pt x="485" y="378"/>
                  </a:cubicBezTo>
                  <a:cubicBezTo>
                    <a:pt x="488" y="310"/>
                    <a:pt x="497" y="243"/>
                    <a:pt x="512" y="176"/>
                  </a:cubicBezTo>
                  <a:cubicBezTo>
                    <a:pt x="512" y="176"/>
                    <a:pt x="512" y="176"/>
                    <a:pt x="512" y="176"/>
                  </a:cubicBezTo>
                  <a:cubicBezTo>
                    <a:pt x="512" y="176"/>
                    <a:pt x="512" y="176"/>
                    <a:pt x="512" y="176"/>
                  </a:cubicBezTo>
                  <a:cubicBezTo>
                    <a:pt x="445" y="161"/>
                    <a:pt x="378" y="152"/>
                    <a:pt x="310" y="149"/>
                  </a:cubicBezTo>
                  <a:cubicBezTo>
                    <a:pt x="309" y="146"/>
                    <a:pt x="308" y="144"/>
                    <a:pt x="307" y="141"/>
                  </a:cubicBezTo>
                  <a:cubicBezTo>
                    <a:pt x="324" y="126"/>
                    <a:pt x="335" y="104"/>
                    <a:pt x="335" y="80"/>
                  </a:cubicBezTo>
                  <a:cubicBezTo>
                    <a:pt x="335" y="36"/>
                    <a:pt x="300" y="0"/>
                    <a:pt x="256" y="0"/>
                  </a:cubicBezTo>
                  <a:cubicBezTo>
                    <a:pt x="212" y="0"/>
                    <a:pt x="176" y="36"/>
                    <a:pt x="176" y="80"/>
                  </a:cubicBezTo>
                  <a:cubicBezTo>
                    <a:pt x="176" y="104"/>
                    <a:pt x="188" y="126"/>
                    <a:pt x="205" y="141"/>
                  </a:cubicBezTo>
                  <a:cubicBezTo>
                    <a:pt x="204" y="144"/>
                    <a:pt x="203" y="146"/>
                    <a:pt x="202" y="149"/>
                  </a:cubicBezTo>
                  <a:cubicBezTo>
                    <a:pt x="134" y="152"/>
                    <a:pt x="67" y="161"/>
                    <a:pt x="0" y="176"/>
                  </a:cubicBezTo>
                  <a:cubicBezTo>
                    <a:pt x="0" y="176"/>
                    <a:pt x="0" y="176"/>
                    <a:pt x="0" y="176"/>
                  </a:cubicBezTo>
                  <a:cubicBezTo>
                    <a:pt x="0" y="176"/>
                    <a:pt x="0" y="176"/>
                    <a:pt x="0" y="176"/>
                  </a:cubicBezTo>
                  <a:cubicBezTo>
                    <a:pt x="15" y="243"/>
                    <a:pt x="24" y="310"/>
                    <a:pt x="27" y="378"/>
                  </a:cubicBezTo>
                  <a:cubicBezTo>
                    <a:pt x="30" y="379"/>
                    <a:pt x="32" y="380"/>
                    <a:pt x="35" y="381"/>
                  </a:cubicBezTo>
                  <a:cubicBezTo>
                    <a:pt x="50" y="364"/>
                    <a:pt x="72" y="352"/>
                    <a:pt x="96" y="352"/>
                  </a:cubicBezTo>
                  <a:cubicBezTo>
                    <a:pt x="140" y="352"/>
                    <a:pt x="176" y="388"/>
                    <a:pt x="176" y="432"/>
                  </a:cubicBezTo>
                  <a:cubicBezTo>
                    <a:pt x="176" y="476"/>
                    <a:pt x="140" y="511"/>
                    <a:pt x="96" y="511"/>
                  </a:cubicBezTo>
                  <a:cubicBezTo>
                    <a:pt x="72" y="511"/>
                    <a:pt x="50" y="500"/>
                    <a:pt x="35" y="483"/>
                  </a:cubicBezTo>
                  <a:cubicBezTo>
                    <a:pt x="32" y="484"/>
                    <a:pt x="30" y="485"/>
                    <a:pt x="27" y="486"/>
                  </a:cubicBezTo>
                  <a:cubicBezTo>
                    <a:pt x="24" y="554"/>
                    <a:pt x="15" y="621"/>
                    <a:pt x="0" y="688"/>
                  </a:cubicBezTo>
                  <a:cubicBezTo>
                    <a:pt x="0" y="688"/>
                    <a:pt x="0" y="688"/>
                    <a:pt x="0" y="688"/>
                  </a:cubicBezTo>
                  <a:cubicBezTo>
                    <a:pt x="0" y="688"/>
                    <a:pt x="0" y="688"/>
                    <a:pt x="0" y="688"/>
                  </a:cubicBezTo>
                  <a:cubicBezTo>
                    <a:pt x="0" y="688"/>
                    <a:pt x="0" y="688"/>
                    <a:pt x="0" y="688"/>
                  </a:cubicBezTo>
                  <a:cubicBezTo>
                    <a:pt x="67" y="703"/>
                    <a:pt x="134" y="712"/>
                    <a:pt x="202" y="715"/>
                  </a:cubicBezTo>
                  <a:cubicBezTo>
                    <a:pt x="203" y="718"/>
                    <a:pt x="204" y="720"/>
                    <a:pt x="205" y="723"/>
                  </a:cubicBezTo>
                  <a:cubicBezTo>
                    <a:pt x="188" y="738"/>
                    <a:pt x="176" y="760"/>
                    <a:pt x="176" y="784"/>
                  </a:cubicBezTo>
                  <a:cubicBezTo>
                    <a:pt x="176" y="828"/>
                    <a:pt x="212" y="864"/>
                    <a:pt x="256" y="864"/>
                  </a:cubicBezTo>
                  <a:cubicBezTo>
                    <a:pt x="300" y="864"/>
                    <a:pt x="335" y="828"/>
                    <a:pt x="335" y="784"/>
                  </a:cubicBezTo>
                  <a:cubicBezTo>
                    <a:pt x="335" y="760"/>
                    <a:pt x="324" y="738"/>
                    <a:pt x="307" y="723"/>
                  </a:cubicBezTo>
                  <a:cubicBezTo>
                    <a:pt x="308" y="720"/>
                    <a:pt x="309" y="718"/>
                    <a:pt x="310" y="715"/>
                  </a:cubicBezTo>
                  <a:cubicBezTo>
                    <a:pt x="378" y="712"/>
                    <a:pt x="445" y="703"/>
                    <a:pt x="512" y="688"/>
                  </a:cubicBezTo>
                  <a:cubicBezTo>
                    <a:pt x="512" y="688"/>
                    <a:pt x="512" y="688"/>
                    <a:pt x="512" y="688"/>
                  </a:cubicBezTo>
                  <a:cubicBezTo>
                    <a:pt x="512" y="688"/>
                    <a:pt x="512" y="688"/>
                    <a:pt x="512" y="688"/>
                  </a:cubicBezTo>
                  <a:cubicBezTo>
                    <a:pt x="512" y="688"/>
                    <a:pt x="512" y="688"/>
                    <a:pt x="512" y="688"/>
                  </a:cubicBezTo>
                  <a:cubicBezTo>
                    <a:pt x="497" y="621"/>
                    <a:pt x="488" y="554"/>
                    <a:pt x="485" y="486"/>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3600"/>
            </a:p>
          </p:txBody>
        </p:sp>
        <p:sp>
          <p:nvSpPr>
            <p:cNvPr id="20" name="Freeform 35">
              <a:extLst>
                <a:ext uri="{FF2B5EF4-FFF2-40B4-BE49-F238E27FC236}">
                  <a16:creationId xmlns:a16="http://schemas.microsoft.com/office/drawing/2014/main" id="{15B24077-D364-4F10-87DC-899E960F92F9}"/>
                </a:ext>
              </a:extLst>
            </p:cNvPr>
            <p:cNvSpPr>
              <a:spLocks/>
            </p:cNvSpPr>
            <p:nvPr/>
          </p:nvSpPr>
          <p:spPr bwMode="auto">
            <a:xfrm rot="2700000">
              <a:off x="4844869" y="4179601"/>
              <a:ext cx="1035468" cy="1750026"/>
            </a:xfrm>
            <a:custGeom>
              <a:avLst/>
              <a:gdLst>
                <a:gd name="T0" fmla="*/ 485 w 512"/>
                <a:gd name="T1" fmla="*/ 486 h 864"/>
                <a:gd name="T2" fmla="*/ 477 w 512"/>
                <a:gd name="T3" fmla="*/ 483 h 864"/>
                <a:gd name="T4" fmla="*/ 416 w 512"/>
                <a:gd name="T5" fmla="*/ 512 h 864"/>
                <a:gd name="T6" fmla="*/ 336 w 512"/>
                <a:gd name="T7" fmla="*/ 432 h 864"/>
                <a:gd name="T8" fmla="*/ 416 w 512"/>
                <a:gd name="T9" fmla="*/ 353 h 864"/>
                <a:gd name="T10" fmla="*/ 477 w 512"/>
                <a:gd name="T11" fmla="*/ 381 h 864"/>
                <a:gd name="T12" fmla="*/ 485 w 512"/>
                <a:gd name="T13" fmla="*/ 378 h 864"/>
                <a:gd name="T14" fmla="*/ 512 w 512"/>
                <a:gd name="T15" fmla="*/ 176 h 864"/>
                <a:gd name="T16" fmla="*/ 512 w 512"/>
                <a:gd name="T17" fmla="*/ 176 h 864"/>
                <a:gd name="T18" fmla="*/ 512 w 512"/>
                <a:gd name="T19" fmla="*/ 176 h 864"/>
                <a:gd name="T20" fmla="*/ 310 w 512"/>
                <a:gd name="T21" fmla="*/ 149 h 864"/>
                <a:gd name="T22" fmla="*/ 307 w 512"/>
                <a:gd name="T23" fmla="*/ 141 h 864"/>
                <a:gd name="T24" fmla="*/ 336 w 512"/>
                <a:gd name="T25" fmla="*/ 80 h 864"/>
                <a:gd name="T26" fmla="*/ 256 w 512"/>
                <a:gd name="T27" fmla="*/ 0 h 864"/>
                <a:gd name="T28" fmla="*/ 177 w 512"/>
                <a:gd name="T29" fmla="*/ 80 h 864"/>
                <a:gd name="T30" fmla="*/ 205 w 512"/>
                <a:gd name="T31" fmla="*/ 141 h 864"/>
                <a:gd name="T32" fmla="*/ 202 w 512"/>
                <a:gd name="T33" fmla="*/ 149 h 864"/>
                <a:gd name="T34" fmla="*/ 0 w 512"/>
                <a:gd name="T35" fmla="*/ 176 h 864"/>
                <a:gd name="T36" fmla="*/ 0 w 512"/>
                <a:gd name="T37" fmla="*/ 176 h 864"/>
                <a:gd name="T38" fmla="*/ 0 w 512"/>
                <a:gd name="T39" fmla="*/ 176 h 864"/>
                <a:gd name="T40" fmla="*/ 27 w 512"/>
                <a:gd name="T41" fmla="*/ 378 h 864"/>
                <a:gd name="T42" fmla="*/ 35 w 512"/>
                <a:gd name="T43" fmla="*/ 381 h 864"/>
                <a:gd name="T44" fmla="*/ 96 w 512"/>
                <a:gd name="T45" fmla="*/ 353 h 864"/>
                <a:gd name="T46" fmla="*/ 176 w 512"/>
                <a:gd name="T47" fmla="*/ 432 h 864"/>
                <a:gd name="T48" fmla="*/ 96 w 512"/>
                <a:gd name="T49" fmla="*/ 512 h 864"/>
                <a:gd name="T50" fmla="*/ 35 w 512"/>
                <a:gd name="T51" fmla="*/ 483 h 864"/>
                <a:gd name="T52" fmla="*/ 27 w 512"/>
                <a:gd name="T53" fmla="*/ 486 h 864"/>
                <a:gd name="T54" fmla="*/ 0 w 512"/>
                <a:gd name="T55" fmla="*/ 688 h 864"/>
                <a:gd name="T56" fmla="*/ 0 w 512"/>
                <a:gd name="T57" fmla="*/ 688 h 864"/>
                <a:gd name="T58" fmla="*/ 0 w 512"/>
                <a:gd name="T59" fmla="*/ 688 h 864"/>
                <a:gd name="T60" fmla="*/ 0 w 512"/>
                <a:gd name="T61" fmla="*/ 688 h 864"/>
                <a:gd name="T62" fmla="*/ 202 w 512"/>
                <a:gd name="T63" fmla="*/ 715 h 864"/>
                <a:gd name="T64" fmla="*/ 205 w 512"/>
                <a:gd name="T65" fmla="*/ 723 h 864"/>
                <a:gd name="T66" fmla="*/ 177 w 512"/>
                <a:gd name="T67" fmla="*/ 784 h 864"/>
                <a:gd name="T68" fmla="*/ 256 w 512"/>
                <a:gd name="T69" fmla="*/ 864 h 864"/>
                <a:gd name="T70" fmla="*/ 336 w 512"/>
                <a:gd name="T71" fmla="*/ 784 h 864"/>
                <a:gd name="T72" fmla="*/ 307 w 512"/>
                <a:gd name="T73" fmla="*/ 723 h 864"/>
                <a:gd name="T74" fmla="*/ 310 w 512"/>
                <a:gd name="T75" fmla="*/ 715 h 864"/>
                <a:gd name="T76" fmla="*/ 512 w 512"/>
                <a:gd name="T77" fmla="*/ 688 h 864"/>
                <a:gd name="T78" fmla="*/ 512 w 512"/>
                <a:gd name="T79" fmla="*/ 688 h 864"/>
                <a:gd name="T80" fmla="*/ 512 w 512"/>
                <a:gd name="T81" fmla="*/ 688 h 864"/>
                <a:gd name="T82" fmla="*/ 512 w 512"/>
                <a:gd name="T83" fmla="*/ 688 h 864"/>
                <a:gd name="T84" fmla="*/ 485 w 512"/>
                <a:gd name="T85" fmla="*/ 486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864">
                  <a:moveTo>
                    <a:pt x="485" y="486"/>
                  </a:moveTo>
                  <a:cubicBezTo>
                    <a:pt x="482" y="485"/>
                    <a:pt x="480" y="484"/>
                    <a:pt x="477" y="483"/>
                  </a:cubicBezTo>
                  <a:cubicBezTo>
                    <a:pt x="462" y="500"/>
                    <a:pt x="440" y="512"/>
                    <a:pt x="416" y="512"/>
                  </a:cubicBezTo>
                  <a:cubicBezTo>
                    <a:pt x="372" y="512"/>
                    <a:pt x="336" y="476"/>
                    <a:pt x="336" y="432"/>
                  </a:cubicBezTo>
                  <a:cubicBezTo>
                    <a:pt x="336" y="388"/>
                    <a:pt x="372" y="353"/>
                    <a:pt x="416" y="353"/>
                  </a:cubicBezTo>
                  <a:cubicBezTo>
                    <a:pt x="440" y="353"/>
                    <a:pt x="462" y="364"/>
                    <a:pt x="477" y="381"/>
                  </a:cubicBezTo>
                  <a:cubicBezTo>
                    <a:pt x="480" y="380"/>
                    <a:pt x="482" y="379"/>
                    <a:pt x="485" y="378"/>
                  </a:cubicBezTo>
                  <a:cubicBezTo>
                    <a:pt x="488" y="310"/>
                    <a:pt x="497" y="243"/>
                    <a:pt x="512" y="176"/>
                  </a:cubicBezTo>
                  <a:cubicBezTo>
                    <a:pt x="512" y="176"/>
                    <a:pt x="512" y="176"/>
                    <a:pt x="512" y="176"/>
                  </a:cubicBezTo>
                  <a:cubicBezTo>
                    <a:pt x="512" y="176"/>
                    <a:pt x="512" y="176"/>
                    <a:pt x="512" y="176"/>
                  </a:cubicBezTo>
                  <a:cubicBezTo>
                    <a:pt x="445" y="161"/>
                    <a:pt x="378" y="152"/>
                    <a:pt x="310" y="149"/>
                  </a:cubicBezTo>
                  <a:cubicBezTo>
                    <a:pt x="309" y="146"/>
                    <a:pt x="308" y="144"/>
                    <a:pt x="307" y="141"/>
                  </a:cubicBezTo>
                  <a:cubicBezTo>
                    <a:pt x="324" y="126"/>
                    <a:pt x="336" y="104"/>
                    <a:pt x="336" y="80"/>
                  </a:cubicBezTo>
                  <a:cubicBezTo>
                    <a:pt x="336" y="36"/>
                    <a:pt x="300" y="0"/>
                    <a:pt x="256" y="0"/>
                  </a:cubicBezTo>
                  <a:cubicBezTo>
                    <a:pt x="212" y="0"/>
                    <a:pt x="177" y="36"/>
                    <a:pt x="177" y="80"/>
                  </a:cubicBezTo>
                  <a:cubicBezTo>
                    <a:pt x="177" y="104"/>
                    <a:pt x="188" y="126"/>
                    <a:pt x="205" y="141"/>
                  </a:cubicBezTo>
                  <a:cubicBezTo>
                    <a:pt x="204" y="144"/>
                    <a:pt x="203" y="146"/>
                    <a:pt x="202" y="149"/>
                  </a:cubicBezTo>
                  <a:cubicBezTo>
                    <a:pt x="134" y="152"/>
                    <a:pt x="67" y="161"/>
                    <a:pt x="0" y="176"/>
                  </a:cubicBezTo>
                  <a:cubicBezTo>
                    <a:pt x="0" y="176"/>
                    <a:pt x="0" y="176"/>
                    <a:pt x="0" y="176"/>
                  </a:cubicBezTo>
                  <a:cubicBezTo>
                    <a:pt x="0" y="176"/>
                    <a:pt x="0" y="176"/>
                    <a:pt x="0" y="176"/>
                  </a:cubicBezTo>
                  <a:cubicBezTo>
                    <a:pt x="15" y="243"/>
                    <a:pt x="24" y="310"/>
                    <a:pt x="27" y="378"/>
                  </a:cubicBezTo>
                  <a:cubicBezTo>
                    <a:pt x="30" y="379"/>
                    <a:pt x="32" y="380"/>
                    <a:pt x="35" y="381"/>
                  </a:cubicBezTo>
                  <a:cubicBezTo>
                    <a:pt x="50" y="364"/>
                    <a:pt x="72" y="353"/>
                    <a:pt x="96" y="353"/>
                  </a:cubicBezTo>
                  <a:cubicBezTo>
                    <a:pt x="140" y="353"/>
                    <a:pt x="176" y="388"/>
                    <a:pt x="176" y="432"/>
                  </a:cubicBezTo>
                  <a:cubicBezTo>
                    <a:pt x="176" y="476"/>
                    <a:pt x="140" y="512"/>
                    <a:pt x="96" y="512"/>
                  </a:cubicBezTo>
                  <a:cubicBezTo>
                    <a:pt x="72" y="512"/>
                    <a:pt x="50" y="500"/>
                    <a:pt x="35" y="483"/>
                  </a:cubicBezTo>
                  <a:cubicBezTo>
                    <a:pt x="32" y="484"/>
                    <a:pt x="30" y="485"/>
                    <a:pt x="27" y="486"/>
                  </a:cubicBezTo>
                  <a:cubicBezTo>
                    <a:pt x="24" y="554"/>
                    <a:pt x="15" y="621"/>
                    <a:pt x="0" y="688"/>
                  </a:cubicBezTo>
                  <a:cubicBezTo>
                    <a:pt x="0" y="688"/>
                    <a:pt x="0" y="688"/>
                    <a:pt x="0" y="688"/>
                  </a:cubicBezTo>
                  <a:cubicBezTo>
                    <a:pt x="0" y="688"/>
                    <a:pt x="0" y="688"/>
                    <a:pt x="0" y="688"/>
                  </a:cubicBezTo>
                  <a:cubicBezTo>
                    <a:pt x="0" y="688"/>
                    <a:pt x="0" y="688"/>
                    <a:pt x="0" y="688"/>
                  </a:cubicBezTo>
                  <a:cubicBezTo>
                    <a:pt x="67" y="703"/>
                    <a:pt x="134" y="712"/>
                    <a:pt x="202" y="715"/>
                  </a:cubicBezTo>
                  <a:cubicBezTo>
                    <a:pt x="203" y="718"/>
                    <a:pt x="204" y="720"/>
                    <a:pt x="205" y="723"/>
                  </a:cubicBezTo>
                  <a:cubicBezTo>
                    <a:pt x="188" y="738"/>
                    <a:pt x="177" y="760"/>
                    <a:pt x="177" y="784"/>
                  </a:cubicBezTo>
                  <a:cubicBezTo>
                    <a:pt x="177" y="828"/>
                    <a:pt x="212" y="864"/>
                    <a:pt x="256" y="864"/>
                  </a:cubicBezTo>
                  <a:cubicBezTo>
                    <a:pt x="300" y="864"/>
                    <a:pt x="336" y="828"/>
                    <a:pt x="336" y="784"/>
                  </a:cubicBezTo>
                  <a:cubicBezTo>
                    <a:pt x="336" y="760"/>
                    <a:pt x="324" y="738"/>
                    <a:pt x="307" y="723"/>
                  </a:cubicBezTo>
                  <a:cubicBezTo>
                    <a:pt x="308" y="720"/>
                    <a:pt x="309" y="718"/>
                    <a:pt x="310" y="715"/>
                  </a:cubicBezTo>
                  <a:cubicBezTo>
                    <a:pt x="378" y="712"/>
                    <a:pt x="445" y="703"/>
                    <a:pt x="512" y="688"/>
                  </a:cubicBezTo>
                  <a:cubicBezTo>
                    <a:pt x="512" y="688"/>
                    <a:pt x="512" y="688"/>
                    <a:pt x="512" y="688"/>
                  </a:cubicBezTo>
                  <a:cubicBezTo>
                    <a:pt x="512" y="688"/>
                    <a:pt x="512" y="688"/>
                    <a:pt x="512" y="688"/>
                  </a:cubicBezTo>
                  <a:cubicBezTo>
                    <a:pt x="512" y="688"/>
                    <a:pt x="512" y="688"/>
                    <a:pt x="512" y="688"/>
                  </a:cubicBezTo>
                  <a:cubicBezTo>
                    <a:pt x="497" y="621"/>
                    <a:pt x="488" y="554"/>
                    <a:pt x="485" y="48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3600"/>
            </a:p>
          </p:txBody>
        </p:sp>
        <p:sp>
          <p:nvSpPr>
            <p:cNvPr id="21" name="Freeform 36">
              <a:extLst>
                <a:ext uri="{FF2B5EF4-FFF2-40B4-BE49-F238E27FC236}">
                  <a16:creationId xmlns:a16="http://schemas.microsoft.com/office/drawing/2014/main" id="{66E0D356-51C6-41EF-B75B-90D89E8DB924}"/>
                </a:ext>
              </a:extLst>
            </p:cNvPr>
            <p:cNvSpPr>
              <a:spLocks/>
            </p:cNvSpPr>
            <p:nvPr/>
          </p:nvSpPr>
          <p:spPr bwMode="auto">
            <a:xfrm rot="2700000">
              <a:off x="3755226" y="3803234"/>
              <a:ext cx="1749171" cy="1037179"/>
            </a:xfrm>
            <a:custGeom>
              <a:avLst/>
              <a:gdLst>
                <a:gd name="T0" fmla="*/ 378 w 864"/>
                <a:gd name="T1" fmla="*/ 485 h 512"/>
                <a:gd name="T2" fmla="*/ 381 w 864"/>
                <a:gd name="T3" fmla="*/ 477 h 512"/>
                <a:gd name="T4" fmla="*/ 353 w 864"/>
                <a:gd name="T5" fmla="*/ 416 h 512"/>
                <a:gd name="T6" fmla="*/ 432 w 864"/>
                <a:gd name="T7" fmla="*/ 336 h 512"/>
                <a:gd name="T8" fmla="*/ 512 w 864"/>
                <a:gd name="T9" fmla="*/ 416 h 512"/>
                <a:gd name="T10" fmla="*/ 483 w 864"/>
                <a:gd name="T11" fmla="*/ 477 h 512"/>
                <a:gd name="T12" fmla="*/ 486 w 864"/>
                <a:gd name="T13" fmla="*/ 485 h 512"/>
                <a:gd name="T14" fmla="*/ 688 w 864"/>
                <a:gd name="T15" fmla="*/ 512 h 512"/>
                <a:gd name="T16" fmla="*/ 688 w 864"/>
                <a:gd name="T17" fmla="*/ 512 h 512"/>
                <a:gd name="T18" fmla="*/ 688 w 864"/>
                <a:gd name="T19" fmla="*/ 512 h 512"/>
                <a:gd name="T20" fmla="*/ 715 w 864"/>
                <a:gd name="T21" fmla="*/ 310 h 512"/>
                <a:gd name="T22" fmla="*/ 723 w 864"/>
                <a:gd name="T23" fmla="*/ 307 h 512"/>
                <a:gd name="T24" fmla="*/ 784 w 864"/>
                <a:gd name="T25" fmla="*/ 336 h 512"/>
                <a:gd name="T26" fmla="*/ 864 w 864"/>
                <a:gd name="T27" fmla="*/ 256 h 512"/>
                <a:gd name="T28" fmla="*/ 784 w 864"/>
                <a:gd name="T29" fmla="*/ 177 h 512"/>
                <a:gd name="T30" fmla="*/ 723 w 864"/>
                <a:gd name="T31" fmla="*/ 205 h 512"/>
                <a:gd name="T32" fmla="*/ 715 w 864"/>
                <a:gd name="T33" fmla="*/ 202 h 512"/>
                <a:gd name="T34" fmla="*/ 688 w 864"/>
                <a:gd name="T35" fmla="*/ 0 h 512"/>
                <a:gd name="T36" fmla="*/ 688 w 864"/>
                <a:gd name="T37" fmla="*/ 0 h 512"/>
                <a:gd name="T38" fmla="*/ 688 w 864"/>
                <a:gd name="T39" fmla="*/ 0 h 512"/>
                <a:gd name="T40" fmla="*/ 486 w 864"/>
                <a:gd name="T41" fmla="*/ 27 h 512"/>
                <a:gd name="T42" fmla="*/ 483 w 864"/>
                <a:gd name="T43" fmla="*/ 35 h 512"/>
                <a:gd name="T44" fmla="*/ 512 w 864"/>
                <a:gd name="T45" fmla="*/ 97 h 512"/>
                <a:gd name="T46" fmla="*/ 432 w 864"/>
                <a:gd name="T47" fmla="*/ 176 h 512"/>
                <a:gd name="T48" fmla="*/ 353 w 864"/>
                <a:gd name="T49" fmla="*/ 97 h 512"/>
                <a:gd name="T50" fmla="*/ 381 w 864"/>
                <a:gd name="T51" fmla="*/ 35 h 512"/>
                <a:gd name="T52" fmla="*/ 378 w 864"/>
                <a:gd name="T53" fmla="*/ 27 h 512"/>
                <a:gd name="T54" fmla="*/ 176 w 864"/>
                <a:gd name="T55" fmla="*/ 0 h 512"/>
                <a:gd name="T56" fmla="*/ 176 w 864"/>
                <a:gd name="T57" fmla="*/ 0 h 512"/>
                <a:gd name="T58" fmla="*/ 176 w 864"/>
                <a:gd name="T59" fmla="*/ 0 h 512"/>
                <a:gd name="T60" fmla="*/ 176 w 864"/>
                <a:gd name="T61" fmla="*/ 0 h 512"/>
                <a:gd name="T62" fmla="*/ 149 w 864"/>
                <a:gd name="T63" fmla="*/ 202 h 512"/>
                <a:gd name="T64" fmla="*/ 141 w 864"/>
                <a:gd name="T65" fmla="*/ 205 h 512"/>
                <a:gd name="T66" fmla="*/ 80 w 864"/>
                <a:gd name="T67" fmla="*/ 177 h 512"/>
                <a:gd name="T68" fmla="*/ 0 w 864"/>
                <a:gd name="T69" fmla="*/ 256 h 512"/>
                <a:gd name="T70" fmla="*/ 80 w 864"/>
                <a:gd name="T71" fmla="*/ 336 h 512"/>
                <a:gd name="T72" fmla="*/ 141 w 864"/>
                <a:gd name="T73" fmla="*/ 307 h 512"/>
                <a:gd name="T74" fmla="*/ 149 w 864"/>
                <a:gd name="T75" fmla="*/ 310 h 512"/>
                <a:gd name="T76" fmla="*/ 176 w 864"/>
                <a:gd name="T77" fmla="*/ 512 h 512"/>
                <a:gd name="T78" fmla="*/ 176 w 864"/>
                <a:gd name="T79" fmla="*/ 512 h 512"/>
                <a:gd name="T80" fmla="*/ 176 w 864"/>
                <a:gd name="T81" fmla="*/ 512 h 512"/>
                <a:gd name="T82" fmla="*/ 176 w 864"/>
                <a:gd name="T83" fmla="*/ 512 h 512"/>
                <a:gd name="T84" fmla="*/ 378 w 864"/>
                <a:gd name="T85" fmla="*/ 48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64" h="512">
                  <a:moveTo>
                    <a:pt x="378" y="485"/>
                  </a:moveTo>
                  <a:cubicBezTo>
                    <a:pt x="379" y="482"/>
                    <a:pt x="380" y="480"/>
                    <a:pt x="381" y="477"/>
                  </a:cubicBezTo>
                  <a:cubicBezTo>
                    <a:pt x="364" y="462"/>
                    <a:pt x="353" y="440"/>
                    <a:pt x="353" y="416"/>
                  </a:cubicBezTo>
                  <a:cubicBezTo>
                    <a:pt x="353" y="372"/>
                    <a:pt x="388" y="336"/>
                    <a:pt x="432" y="336"/>
                  </a:cubicBezTo>
                  <a:cubicBezTo>
                    <a:pt x="476" y="336"/>
                    <a:pt x="512" y="372"/>
                    <a:pt x="512" y="416"/>
                  </a:cubicBezTo>
                  <a:cubicBezTo>
                    <a:pt x="512" y="440"/>
                    <a:pt x="500" y="462"/>
                    <a:pt x="483" y="477"/>
                  </a:cubicBezTo>
                  <a:cubicBezTo>
                    <a:pt x="484" y="480"/>
                    <a:pt x="485" y="482"/>
                    <a:pt x="486" y="485"/>
                  </a:cubicBezTo>
                  <a:cubicBezTo>
                    <a:pt x="554" y="488"/>
                    <a:pt x="621" y="497"/>
                    <a:pt x="688" y="512"/>
                  </a:cubicBezTo>
                  <a:cubicBezTo>
                    <a:pt x="688" y="512"/>
                    <a:pt x="688" y="512"/>
                    <a:pt x="688" y="512"/>
                  </a:cubicBezTo>
                  <a:cubicBezTo>
                    <a:pt x="688" y="512"/>
                    <a:pt x="688" y="512"/>
                    <a:pt x="688" y="512"/>
                  </a:cubicBezTo>
                  <a:cubicBezTo>
                    <a:pt x="703" y="445"/>
                    <a:pt x="712" y="378"/>
                    <a:pt x="715" y="310"/>
                  </a:cubicBezTo>
                  <a:cubicBezTo>
                    <a:pt x="718" y="309"/>
                    <a:pt x="720" y="308"/>
                    <a:pt x="723" y="307"/>
                  </a:cubicBezTo>
                  <a:cubicBezTo>
                    <a:pt x="738" y="324"/>
                    <a:pt x="760" y="336"/>
                    <a:pt x="784" y="336"/>
                  </a:cubicBezTo>
                  <a:cubicBezTo>
                    <a:pt x="828" y="336"/>
                    <a:pt x="864" y="300"/>
                    <a:pt x="864" y="256"/>
                  </a:cubicBezTo>
                  <a:cubicBezTo>
                    <a:pt x="864" y="212"/>
                    <a:pt x="828" y="177"/>
                    <a:pt x="784" y="177"/>
                  </a:cubicBezTo>
                  <a:cubicBezTo>
                    <a:pt x="760" y="177"/>
                    <a:pt x="738" y="188"/>
                    <a:pt x="723" y="205"/>
                  </a:cubicBezTo>
                  <a:cubicBezTo>
                    <a:pt x="720" y="204"/>
                    <a:pt x="718" y="203"/>
                    <a:pt x="715" y="202"/>
                  </a:cubicBezTo>
                  <a:cubicBezTo>
                    <a:pt x="712" y="134"/>
                    <a:pt x="703" y="67"/>
                    <a:pt x="688" y="0"/>
                  </a:cubicBezTo>
                  <a:cubicBezTo>
                    <a:pt x="688" y="0"/>
                    <a:pt x="688" y="0"/>
                    <a:pt x="688" y="0"/>
                  </a:cubicBezTo>
                  <a:cubicBezTo>
                    <a:pt x="688" y="0"/>
                    <a:pt x="688" y="0"/>
                    <a:pt x="688" y="0"/>
                  </a:cubicBezTo>
                  <a:cubicBezTo>
                    <a:pt x="621" y="15"/>
                    <a:pt x="554" y="24"/>
                    <a:pt x="486" y="27"/>
                  </a:cubicBezTo>
                  <a:cubicBezTo>
                    <a:pt x="485" y="30"/>
                    <a:pt x="484" y="33"/>
                    <a:pt x="483" y="35"/>
                  </a:cubicBezTo>
                  <a:cubicBezTo>
                    <a:pt x="500" y="50"/>
                    <a:pt x="512" y="72"/>
                    <a:pt x="512" y="97"/>
                  </a:cubicBezTo>
                  <a:cubicBezTo>
                    <a:pt x="512" y="140"/>
                    <a:pt x="476" y="176"/>
                    <a:pt x="432" y="176"/>
                  </a:cubicBezTo>
                  <a:cubicBezTo>
                    <a:pt x="388" y="176"/>
                    <a:pt x="353" y="140"/>
                    <a:pt x="353" y="97"/>
                  </a:cubicBezTo>
                  <a:cubicBezTo>
                    <a:pt x="353" y="72"/>
                    <a:pt x="364" y="50"/>
                    <a:pt x="381" y="35"/>
                  </a:cubicBezTo>
                  <a:cubicBezTo>
                    <a:pt x="380" y="33"/>
                    <a:pt x="379" y="30"/>
                    <a:pt x="378" y="27"/>
                  </a:cubicBezTo>
                  <a:cubicBezTo>
                    <a:pt x="310" y="24"/>
                    <a:pt x="243" y="15"/>
                    <a:pt x="176" y="0"/>
                  </a:cubicBezTo>
                  <a:cubicBezTo>
                    <a:pt x="176" y="0"/>
                    <a:pt x="176" y="0"/>
                    <a:pt x="176" y="0"/>
                  </a:cubicBezTo>
                  <a:cubicBezTo>
                    <a:pt x="176" y="0"/>
                    <a:pt x="176" y="0"/>
                    <a:pt x="176" y="0"/>
                  </a:cubicBezTo>
                  <a:cubicBezTo>
                    <a:pt x="176" y="0"/>
                    <a:pt x="176" y="0"/>
                    <a:pt x="176" y="0"/>
                  </a:cubicBezTo>
                  <a:cubicBezTo>
                    <a:pt x="161" y="67"/>
                    <a:pt x="152" y="135"/>
                    <a:pt x="149" y="202"/>
                  </a:cubicBezTo>
                  <a:cubicBezTo>
                    <a:pt x="146" y="203"/>
                    <a:pt x="144" y="204"/>
                    <a:pt x="141" y="205"/>
                  </a:cubicBezTo>
                  <a:cubicBezTo>
                    <a:pt x="126" y="188"/>
                    <a:pt x="104" y="177"/>
                    <a:pt x="80" y="177"/>
                  </a:cubicBezTo>
                  <a:cubicBezTo>
                    <a:pt x="36" y="177"/>
                    <a:pt x="0" y="212"/>
                    <a:pt x="0" y="256"/>
                  </a:cubicBezTo>
                  <a:cubicBezTo>
                    <a:pt x="0" y="300"/>
                    <a:pt x="36" y="336"/>
                    <a:pt x="80" y="336"/>
                  </a:cubicBezTo>
                  <a:cubicBezTo>
                    <a:pt x="104" y="336"/>
                    <a:pt x="126" y="324"/>
                    <a:pt x="141" y="307"/>
                  </a:cubicBezTo>
                  <a:cubicBezTo>
                    <a:pt x="144" y="308"/>
                    <a:pt x="146" y="309"/>
                    <a:pt x="149" y="310"/>
                  </a:cubicBezTo>
                  <a:cubicBezTo>
                    <a:pt x="152" y="378"/>
                    <a:pt x="161" y="445"/>
                    <a:pt x="176" y="512"/>
                  </a:cubicBezTo>
                  <a:cubicBezTo>
                    <a:pt x="176" y="512"/>
                    <a:pt x="176" y="512"/>
                    <a:pt x="176" y="512"/>
                  </a:cubicBezTo>
                  <a:cubicBezTo>
                    <a:pt x="176" y="512"/>
                    <a:pt x="176" y="512"/>
                    <a:pt x="176" y="512"/>
                  </a:cubicBezTo>
                  <a:cubicBezTo>
                    <a:pt x="176" y="512"/>
                    <a:pt x="176" y="512"/>
                    <a:pt x="176" y="512"/>
                  </a:cubicBezTo>
                  <a:cubicBezTo>
                    <a:pt x="243" y="497"/>
                    <a:pt x="310" y="488"/>
                    <a:pt x="378" y="48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3600"/>
            </a:p>
          </p:txBody>
        </p:sp>
        <p:sp>
          <p:nvSpPr>
            <p:cNvPr id="22" name="Freeform 37">
              <a:extLst>
                <a:ext uri="{FF2B5EF4-FFF2-40B4-BE49-F238E27FC236}">
                  <a16:creationId xmlns:a16="http://schemas.microsoft.com/office/drawing/2014/main" id="{72EDFC1E-3EA6-44FC-A724-F7876357BE20}"/>
                </a:ext>
              </a:extLst>
            </p:cNvPr>
            <p:cNvSpPr>
              <a:spLocks/>
            </p:cNvSpPr>
            <p:nvPr/>
          </p:nvSpPr>
          <p:spPr bwMode="auto">
            <a:xfrm rot="2700000">
              <a:off x="5220810" y="5268817"/>
              <a:ext cx="1749171" cy="1037179"/>
            </a:xfrm>
            <a:custGeom>
              <a:avLst/>
              <a:gdLst>
                <a:gd name="T0" fmla="*/ 378 w 864"/>
                <a:gd name="T1" fmla="*/ 485 h 512"/>
                <a:gd name="T2" fmla="*/ 381 w 864"/>
                <a:gd name="T3" fmla="*/ 477 h 512"/>
                <a:gd name="T4" fmla="*/ 352 w 864"/>
                <a:gd name="T5" fmla="*/ 416 h 512"/>
                <a:gd name="T6" fmla="*/ 432 w 864"/>
                <a:gd name="T7" fmla="*/ 336 h 512"/>
                <a:gd name="T8" fmla="*/ 511 w 864"/>
                <a:gd name="T9" fmla="*/ 416 h 512"/>
                <a:gd name="T10" fmla="*/ 483 w 864"/>
                <a:gd name="T11" fmla="*/ 477 h 512"/>
                <a:gd name="T12" fmla="*/ 486 w 864"/>
                <a:gd name="T13" fmla="*/ 485 h 512"/>
                <a:gd name="T14" fmla="*/ 688 w 864"/>
                <a:gd name="T15" fmla="*/ 512 h 512"/>
                <a:gd name="T16" fmla="*/ 688 w 864"/>
                <a:gd name="T17" fmla="*/ 512 h 512"/>
                <a:gd name="T18" fmla="*/ 688 w 864"/>
                <a:gd name="T19" fmla="*/ 512 h 512"/>
                <a:gd name="T20" fmla="*/ 715 w 864"/>
                <a:gd name="T21" fmla="*/ 310 h 512"/>
                <a:gd name="T22" fmla="*/ 723 w 864"/>
                <a:gd name="T23" fmla="*/ 307 h 512"/>
                <a:gd name="T24" fmla="*/ 784 w 864"/>
                <a:gd name="T25" fmla="*/ 336 h 512"/>
                <a:gd name="T26" fmla="*/ 864 w 864"/>
                <a:gd name="T27" fmla="*/ 256 h 512"/>
                <a:gd name="T28" fmla="*/ 784 w 864"/>
                <a:gd name="T29" fmla="*/ 177 h 512"/>
                <a:gd name="T30" fmla="*/ 723 w 864"/>
                <a:gd name="T31" fmla="*/ 205 h 512"/>
                <a:gd name="T32" fmla="*/ 715 w 864"/>
                <a:gd name="T33" fmla="*/ 202 h 512"/>
                <a:gd name="T34" fmla="*/ 688 w 864"/>
                <a:gd name="T35" fmla="*/ 0 h 512"/>
                <a:gd name="T36" fmla="*/ 688 w 864"/>
                <a:gd name="T37" fmla="*/ 0 h 512"/>
                <a:gd name="T38" fmla="*/ 688 w 864"/>
                <a:gd name="T39" fmla="*/ 0 h 512"/>
                <a:gd name="T40" fmla="*/ 486 w 864"/>
                <a:gd name="T41" fmla="*/ 27 h 512"/>
                <a:gd name="T42" fmla="*/ 483 w 864"/>
                <a:gd name="T43" fmla="*/ 35 h 512"/>
                <a:gd name="T44" fmla="*/ 511 w 864"/>
                <a:gd name="T45" fmla="*/ 97 h 512"/>
                <a:gd name="T46" fmla="*/ 432 w 864"/>
                <a:gd name="T47" fmla="*/ 176 h 512"/>
                <a:gd name="T48" fmla="*/ 352 w 864"/>
                <a:gd name="T49" fmla="*/ 97 h 512"/>
                <a:gd name="T50" fmla="*/ 381 w 864"/>
                <a:gd name="T51" fmla="*/ 35 h 512"/>
                <a:gd name="T52" fmla="*/ 378 w 864"/>
                <a:gd name="T53" fmla="*/ 27 h 512"/>
                <a:gd name="T54" fmla="*/ 176 w 864"/>
                <a:gd name="T55" fmla="*/ 0 h 512"/>
                <a:gd name="T56" fmla="*/ 176 w 864"/>
                <a:gd name="T57" fmla="*/ 0 h 512"/>
                <a:gd name="T58" fmla="*/ 176 w 864"/>
                <a:gd name="T59" fmla="*/ 0 h 512"/>
                <a:gd name="T60" fmla="*/ 176 w 864"/>
                <a:gd name="T61" fmla="*/ 0 h 512"/>
                <a:gd name="T62" fmla="*/ 149 w 864"/>
                <a:gd name="T63" fmla="*/ 202 h 512"/>
                <a:gd name="T64" fmla="*/ 141 w 864"/>
                <a:gd name="T65" fmla="*/ 205 h 512"/>
                <a:gd name="T66" fmla="*/ 80 w 864"/>
                <a:gd name="T67" fmla="*/ 177 h 512"/>
                <a:gd name="T68" fmla="*/ 0 w 864"/>
                <a:gd name="T69" fmla="*/ 256 h 512"/>
                <a:gd name="T70" fmla="*/ 80 w 864"/>
                <a:gd name="T71" fmla="*/ 336 h 512"/>
                <a:gd name="T72" fmla="*/ 141 w 864"/>
                <a:gd name="T73" fmla="*/ 307 h 512"/>
                <a:gd name="T74" fmla="*/ 149 w 864"/>
                <a:gd name="T75" fmla="*/ 310 h 512"/>
                <a:gd name="T76" fmla="*/ 176 w 864"/>
                <a:gd name="T77" fmla="*/ 512 h 512"/>
                <a:gd name="T78" fmla="*/ 176 w 864"/>
                <a:gd name="T79" fmla="*/ 512 h 512"/>
                <a:gd name="T80" fmla="*/ 176 w 864"/>
                <a:gd name="T81" fmla="*/ 512 h 512"/>
                <a:gd name="T82" fmla="*/ 176 w 864"/>
                <a:gd name="T83" fmla="*/ 512 h 512"/>
                <a:gd name="T84" fmla="*/ 378 w 864"/>
                <a:gd name="T85" fmla="*/ 48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64" h="512">
                  <a:moveTo>
                    <a:pt x="378" y="485"/>
                  </a:moveTo>
                  <a:cubicBezTo>
                    <a:pt x="379" y="482"/>
                    <a:pt x="380" y="480"/>
                    <a:pt x="381" y="477"/>
                  </a:cubicBezTo>
                  <a:cubicBezTo>
                    <a:pt x="364" y="462"/>
                    <a:pt x="352" y="440"/>
                    <a:pt x="352" y="416"/>
                  </a:cubicBezTo>
                  <a:cubicBezTo>
                    <a:pt x="352" y="372"/>
                    <a:pt x="388" y="336"/>
                    <a:pt x="432" y="336"/>
                  </a:cubicBezTo>
                  <a:cubicBezTo>
                    <a:pt x="476" y="336"/>
                    <a:pt x="511" y="372"/>
                    <a:pt x="511" y="416"/>
                  </a:cubicBezTo>
                  <a:cubicBezTo>
                    <a:pt x="511" y="440"/>
                    <a:pt x="500" y="462"/>
                    <a:pt x="483" y="477"/>
                  </a:cubicBezTo>
                  <a:cubicBezTo>
                    <a:pt x="484" y="480"/>
                    <a:pt x="485" y="482"/>
                    <a:pt x="486" y="485"/>
                  </a:cubicBezTo>
                  <a:cubicBezTo>
                    <a:pt x="554" y="488"/>
                    <a:pt x="621" y="497"/>
                    <a:pt x="688" y="512"/>
                  </a:cubicBezTo>
                  <a:cubicBezTo>
                    <a:pt x="688" y="512"/>
                    <a:pt x="688" y="512"/>
                    <a:pt x="688" y="512"/>
                  </a:cubicBezTo>
                  <a:cubicBezTo>
                    <a:pt x="688" y="512"/>
                    <a:pt x="688" y="512"/>
                    <a:pt x="688" y="512"/>
                  </a:cubicBezTo>
                  <a:cubicBezTo>
                    <a:pt x="703" y="445"/>
                    <a:pt x="712" y="378"/>
                    <a:pt x="715" y="310"/>
                  </a:cubicBezTo>
                  <a:cubicBezTo>
                    <a:pt x="718" y="309"/>
                    <a:pt x="720" y="308"/>
                    <a:pt x="723" y="307"/>
                  </a:cubicBezTo>
                  <a:cubicBezTo>
                    <a:pt x="738" y="324"/>
                    <a:pt x="760" y="336"/>
                    <a:pt x="784" y="336"/>
                  </a:cubicBezTo>
                  <a:cubicBezTo>
                    <a:pt x="828" y="336"/>
                    <a:pt x="864" y="300"/>
                    <a:pt x="864" y="256"/>
                  </a:cubicBezTo>
                  <a:cubicBezTo>
                    <a:pt x="864" y="212"/>
                    <a:pt x="828" y="177"/>
                    <a:pt x="784" y="177"/>
                  </a:cubicBezTo>
                  <a:cubicBezTo>
                    <a:pt x="760" y="177"/>
                    <a:pt x="738" y="188"/>
                    <a:pt x="723" y="205"/>
                  </a:cubicBezTo>
                  <a:cubicBezTo>
                    <a:pt x="720" y="204"/>
                    <a:pt x="718" y="203"/>
                    <a:pt x="715" y="202"/>
                  </a:cubicBezTo>
                  <a:cubicBezTo>
                    <a:pt x="712" y="134"/>
                    <a:pt x="703" y="67"/>
                    <a:pt x="688" y="0"/>
                  </a:cubicBezTo>
                  <a:cubicBezTo>
                    <a:pt x="688" y="0"/>
                    <a:pt x="688" y="0"/>
                    <a:pt x="688" y="0"/>
                  </a:cubicBezTo>
                  <a:cubicBezTo>
                    <a:pt x="688" y="0"/>
                    <a:pt x="688" y="0"/>
                    <a:pt x="688" y="0"/>
                  </a:cubicBezTo>
                  <a:cubicBezTo>
                    <a:pt x="621" y="15"/>
                    <a:pt x="554" y="24"/>
                    <a:pt x="486" y="27"/>
                  </a:cubicBezTo>
                  <a:cubicBezTo>
                    <a:pt x="485" y="30"/>
                    <a:pt x="484" y="33"/>
                    <a:pt x="483" y="35"/>
                  </a:cubicBezTo>
                  <a:cubicBezTo>
                    <a:pt x="500" y="50"/>
                    <a:pt x="511" y="72"/>
                    <a:pt x="511" y="97"/>
                  </a:cubicBezTo>
                  <a:cubicBezTo>
                    <a:pt x="511" y="140"/>
                    <a:pt x="476" y="176"/>
                    <a:pt x="432" y="176"/>
                  </a:cubicBezTo>
                  <a:cubicBezTo>
                    <a:pt x="388" y="176"/>
                    <a:pt x="352" y="140"/>
                    <a:pt x="352" y="97"/>
                  </a:cubicBezTo>
                  <a:cubicBezTo>
                    <a:pt x="352" y="72"/>
                    <a:pt x="364" y="50"/>
                    <a:pt x="381" y="35"/>
                  </a:cubicBezTo>
                  <a:cubicBezTo>
                    <a:pt x="380" y="33"/>
                    <a:pt x="379" y="30"/>
                    <a:pt x="378" y="27"/>
                  </a:cubicBezTo>
                  <a:cubicBezTo>
                    <a:pt x="310" y="24"/>
                    <a:pt x="243" y="15"/>
                    <a:pt x="176" y="0"/>
                  </a:cubicBezTo>
                  <a:cubicBezTo>
                    <a:pt x="176" y="0"/>
                    <a:pt x="176" y="0"/>
                    <a:pt x="176" y="0"/>
                  </a:cubicBezTo>
                  <a:cubicBezTo>
                    <a:pt x="176" y="0"/>
                    <a:pt x="176" y="0"/>
                    <a:pt x="176" y="0"/>
                  </a:cubicBezTo>
                  <a:cubicBezTo>
                    <a:pt x="176" y="0"/>
                    <a:pt x="176" y="0"/>
                    <a:pt x="176" y="0"/>
                  </a:cubicBezTo>
                  <a:cubicBezTo>
                    <a:pt x="161" y="67"/>
                    <a:pt x="152" y="135"/>
                    <a:pt x="149" y="202"/>
                  </a:cubicBezTo>
                  <a:cubicBezTo>
                    <a:pt x="146" y="203"/>
                    <a:pt x="144" y="204"/>
                    <a:pt x="141" y="205"/>
                  </a:cubicBezTo>
                  <a:cubicBezTo>
                    <a:pt x="126" y="188"/>
                    <a:pt x="104" y="177"/>
                    <a:pt x="80" y="177"/>
                  </a:cubicBezTo>
                  <a:cubicBezTo>
                    <a:pt x="36" y="177"/>
                    <a:pt x="0" y="212"/>
                    <a:pt x="0" y="256"/>
                  </a:cubicBezTo>
                  <a:cubicBezTo>
                    <a:pt x="0" y="300"/>
                    <a:pt x="36" y="336"/>
                    <a:pt x="80" y="336"/>
                  </a:cubicBezTo>
                  <a:cubicBezTo>
                    <a:pt x="104" y="336"/>
                    <a:pt x="126" y="324"/>
                    <a:pt x="141" y="307"/>
                  </a:cubicBezTo>
                  <a:cubicBezTo>
                    <a:pt x="144" y="308"/>
                    <a:pt x="146" y="309"/>
                    <a:pt x="149" y="310"/>
                  </a:cubicBezTo>
                  <a:cubicBezTo>
                    <a:pt x="152" y="378"/>
                    <a:pt x="161" y="445"/>
                    <a:pt x="176" y="512"/>
                  </a:cubicBezTo>
                  <a:cubicBezTo>
                    <a:pt x="176" y="512"/>
                    <a:pt x="176" y="512"/>
                    <a:pt x="176" y="512"/>
                  </a:cubicBezTo>
                  <a:cubicBezTo>
                    <a:pt x="176" y="512"/>
                    <a:pt x="176" y="512"/>
                    <a:pt x="176" y="512"/>
                  </a:cubicBezTo>
                  <a:cubicBezTo>
                    <a:pt x="176" y="512"/>
                    <a:pt x="176" y="512"/>
                    <a:pt x="176" y="512"/>
                  </a:cubicBezTo>
                  <a:cubicBezTo>
                    <a:pt x="243" y="497"/>
                    <a:pt x="310" y="488"/>
                    <a:pt x="378" y="48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3600"/>
            </a:p>
          </p:txBody>
        </p:sp>
      </p:grpSp>
      <p:pic>
        <p:nvPicPr>
          <p:cNvPr id="3" name="Picture 2">
            <a:extLst>
              <a:ext uri="{FF2B5EF4-FFF2-40B4-BE49-F238E27FC236}">
                <a16:creationId xmlns:a16="http://schemas.microsoft.com/office/drawing/2014/main" id="{FFB854A0-6935-4000-8EFF-F04D8734DEBF}"/>
              </a:ext>
            </a:extLst>
          </p:cNvPr>
          <p:cNvPicPr>
            <a:picLocks noChangeAspect="1"/>
          </p:cNvPicPr>
          <p:nvPr/>
        </p:nvPicPr>
        <p:blipFill>
          <a:blip r:embed="rId3"/>
          <a:stretch>
            <a:fillRect/>
          </a:stretch>
        </p:blipFill>
        <p:spPr>
          <a:xfrm>
            <a:off x="1284912" y="1061928"/>
            <a:ext cx="5643426" cy="4213457"/>
          </a:xfrm>
          <a:prstGeom prst="rect">
            <a:avLst/>
          </a:prstGeom>
        </p:spPr>
      </p:pic>
      <p:pic>
        <p:nvPicPr>
          <p:cNvPr id="24" name="Picture 23">
            <a:extLst>
              <a:ext uri="{FF2B5EF4-FFF2-40B4-BE49-F238E27FC236}">
                <a16:creationId xmlns:a16="http://schemas.microsoft.com/office/drawing/2014/main" id="{3BF7B9FE-CAC2-47B7-A932-A19DE5F539FA}"/>
              </a:ext>
            </a:extLst>
          </p:cNvPr>
          <p:cNvPicPr>
            <a:picLocks noChangeAspect="1"/>
          </p:cNvPicPr>
          <p:nvPr/>
        </p:nvPicPr>
        <p:blipFill>
          <a:blip r:embed="rId3"/>
          <a:stretch>
            <a:fillRect/>
          </a:stretch>
        </p:blipFill>
        <p:spPr>
          <a:xfrm>
            <a:off x="1284912" y="8095774"/>
            <a:ext cx="5643426" cy="4213457"/>
          </a:xfrm>
          <a:prstGeom prst="rect">
            <a:avLst/>
          </a:prstGeom>
        </p:spPr>
      </p:pic>
      <p:pic>
        <p:nvPicPr>
          <p:cNvPr id="27" name="Picture 26">
            <a:extLst>
              <a:ext uri="{FF2B5EF4-FFF2-40B4-BE49-F238E27FC236}">
                <a16:creationId xmlns:a16="http://schemas.microsoft.com/office/drawing/2014/main" id="{E92FD9EF-24D7-4C98-8B2C-F217C4A18739}"/>
              </a:ext>
            </a:extLst>
          </p:cNvPr>
          <p:cNvPicPr>
            <a:picLocks noChangeAspect="1"/>
          </p:cNvPicPr>
          <p:nvPr/>
        </p:nvPicPr>
        <p:blipFill>
          <a:blip r:embed="rId3"/>
          <a:stretch>
            <a:fillRect/>
          </a:stretch>
        </p:blipFill>
        <p:spPr>
          <a:xfrm>
            <a:off x="8389097" y="4543682"/>
            <a:ext cx="5643426" cy="4213457"/>
          </a:xfrm>
          <a:prstGeom prst="rect">
            <a:avLst/>
          </a:prstGeom>
        </p:spPr>
      </p:pic>
      <p:sp>
        <p:nvSpPr>
          <p:cNvPr id="30" name="TextBox 29">
            <a:extLst>
              <a:ext uri="{FF2B5EF4-FFF2-40B4-BE49-F238E27FC236}">
                <a16:creationId xmlns:a16="http://schemas.microsoft.com/office/drawing/2014/main" id="{CD94DEA2-51B2-49F9-BFEA-7FCAB452CC5A}"/>
              </a:ext>
            </a:extLst>
          </p:cNvPr>
          <p:cNvSpPr txBox="1"/>
          <p:nvPr/>
        </p:nvSpPr>
        <p:spPr>
          <a:xfrm>
            <a:off x="1373775" y="1406769"/>
            <a:ext cx="5185287" cy="3354957"/>
          </a:xfrm>
          <a:prstGeom prst="rect">
            <a:avLst/>
          </a:prstGeom>
          <a:noFill/>
        </p:spPr>
        <p:txBody>
          <a:bodyPr wrap="square" lIns="0" tIns="0" rIns="0" bIns="0" rtlCol="0">
            <a:spAutoFit/>
          </a:bodyPr>
          <a:lstStyle/>
          <a:p>
            <a:pPr marL="342900" marR="0" lvl="0" indent="-317500" algn="l" rtl="0">
              <a:lnSpc>
                <a:spcPct val="140000"/>
              </a:lnSpc>
              <a:spcBef>
                <a:spcPts val="0"/>
              </a:spcBef>
              <a:spcAft>
                <a:spcPts val="0"/>
              </a:spcAft>
              <a:buClr>
                <a:srgbClr val="003635"/>
              </a:buClr>
              <a:buSzPts val="2000"/>
              <a:buFont typeface="Arial" panose="020B0604020202020204" pitchFamily="18"/>
              <a:buChar char="•"/>
            </a:pPr>
            <a:r>
              <a:rPr lang="en-GB" sz="3900" b="1" i="0" dirty="0">
                <a:solidFill>
                  <a:schemeClr val="accent6">
                    <a:lumMod val="20000"/>
                    <a:lumOff val="80000"/>
                  </a:schemeClr>
                </a:solidFill>
                <a:uFillTx/>
                <a:latin typeface="Microsoft YaHei UI" panose="020B0503020204020204" charset="-122"/>
                <a:ea typeface="Microsoft YaHei UI" panose="020B0503020204020204" charset="-122"/>
                <a:cs typeface="Montserrat" panose="00000800000000000000"/>
                <a:sym typeface="Montserrat" panose="00000800000000000000"/>
              </a:rPr>
              <a:t>NO Effective Door to Door Parcel Deliveries Available.</a:t>
            </a:r>
          </a:p>
        </p:txBody>
      </p:sp>
      <p:sp>
        <p:nvSpPr>
          <p:cNvPr id="31" name="TextBox 30">
            <a:extLst>
              <a:ext uri="{FF2B5EF4-FFF2-40B4-BE49-F238E27FC236}">
                <a16:creationId xmlns:a16="http://schemas.microsoft.com/office/drawing/2014/main" id="{EBF269A3-8826-4B9A-8954-836792F25D7E}"/>
              </a:ext>
            </a:extLst>
          </p:cNvPr>
          <p:cNvSpPr txBox="1"/>
          <p:nvPr/>
        </p:nvSpPr>
        <p:spPr>
          <a:xfrm>
            <a:off x="8688892" y="4959280"/>
            <a:ext cx="4833678" cy="2991781"/>
          </a:xfrm>
          <a:prstGeom prst="rect">
            <a:avLst/>
          </a:prstGeom>
          <a:noFill/>
        </p:spPr>
        <p:txBody>
          <a:bodyPr wrap="square" lIns="0" tIns="0" rIns="0" bIns="0" rtlCol="0">
            <a:spAutoFit/>
          </a:bodyPr>
          <a:lstStyle/>
          <a:p>
            <a:pPr marL="342900" marR="0" lvl="0" indent="-317500" algn="l" rtl="0">
              <a:lnSpc>
                <a:spcPct val="140000"/>
              </a:lnSpc>
              <a:spcBef>
                <a:spcPts val="0"/>
              </a:spcBef>
              <a:spcAft>
                <a:spcPts val="0"/>
              </a:spcAft>
              <a:buClr>
                <a:srgbClr val="003635"/>
              </a:buClr>
              <a:buSzPts val="2000"/>
              <a:buFont typeface="Arial" panose="020B0604020202020204" pitchFamily="18"/>
              <a:buChar char="•"/>
            </a:pPr>
            <a:r>
              <a:rPr lang="en-GB" sz="4800" b="1" dirty="0">
                <a:solidFill>
                  <a:schemeClr val="accent6">
                    <a:lumMod val="20000"/>
                    <a:lumOff val="80000"/>
                  </a:schemeClr>
                </a:solidFill>
                <a:latin typeface="Microsoft YaHei UI" panose="020B0503020204020204" charset="-122"/>
                <a:ea typeface="Microsoft YaHei UI" panose="020B0503020204020204" charset="-122"/>
                <a:cs typeface="Montserrat" panose="00000800000000000000"/>
                <a:sym typeface="Montserrat" panose="00000800000000000000"/>
              </a:rPr>
              <a:t>Sending a Parcel Not so Easy .</a:t>
            </a:r>
          </a:p>
        </p:txBody>
      </p:sp>
      <p:sp>
        <p:nvSpPr>
          <p:cNvPr id="32" name="TextBox 31">
            <a:extLst>
              <a:ext uri="{FF2B5EF4-FFF2-40B4-BE49-F238E27FC236}">
                <a16:creationId xmlns:a16="http://schemas.microsoft.com/office/drawing/2014/main" id="{2B9DC1DA-4C54-4F56-9046-A2F38B645B4B}"/>
              </a:ext>
            </a:extLst>
          </p:cNvPr>
          <p:cNvSpPr txBox="1"/>
          <p:nvPr/>
        </p:nvSpPr>
        <p:spPr>
          <a:xfrm>
            <a:off x="1512692" y="8357776"/>
            <a:ext cx="4988206" cy="3690434"/>
          </a:xfrm>
          <a:prstGeom prst="rect">
            <a:avLst/>
          </a:prstGeom>
          <a:noFill/>
        </p:spPr>
        <p:txBody>
          <a:bodyPr wrap="square" lIns="0" tIns="0" rIns="0" bIns="0" rtlCol="0">
            <a:spAutoFit/>
          </a:bodyPr>
          <a:lstStyle/>
          <a:p>
            <a:pPr marL="342900" marR="0" lvl="0" indent="-317500" algn="l" rtl="0">
              <a:lnSpc>
                <a:spcPct val="140000"/>
              </a:lnSpc>
              <a:spcBef>
                <a:spcPts val="0"/>
              </a:spcBef>
              <a:spcAft>
                <a:spcPts val="0"/>
              </a:spcAft>
              <a:buClr>
                <a:srgbClr val="003635"/>
              </a:buClr>
              <a:buSzPts val="2000"/>
              <a:buFont typeface="Arial" panose="020B0604020202020204" pitchFamily="18"/>
              <a:buChar char="•"/>
            </a:pPr>
            <a:r>
              <a:rPr lang="en-GB" sz="4400" b="1" dirty="0">
                <a:solidFill>
                  <a:schemeClr val="accent6">
                    <a:lumMod val="20000"/>
                    <a:lumOff val="80000"/>
                  </a:schemeClr>
                </a:solidFill>
                <a:latin typeface="Microsoft YaHei UI" panose="020B0503020204020204" charset="-122"/>
                <a:ea typeface="Microsoft YaHei UI" panose="020B0503020204020204" charset="-122"/>
                <a:cs typeface="Montserrat" panose="00000800000000000000"/>
                <a:sym typeface="Montserrat" panose="00000800000000000000"/>
              </a:rPr>
              <a:t>Lack of Logistics services for small business and start ups.</a:t>
            </a:r>
          </a:p>
        </p:txBody>
      </p:sp>
    </p:spTree>
    <p:extLst>
      <p:ext uri="{BB962C8B-B14F-4D97-AF65-F5344CB8AC3E}">
        <p14:creationId xmlns:p14="http://schemas.microsoft.com/office/powerpoint/2010/main" val="24776101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61D61C6-409B-47A6-9271-2498BA23778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0805" r="34457"/>
          <a:stretch/>
        </p:blipFill>
        <p:spPr>
          <a:xfrm>
            <a:off x="0" y="0"/>
            <a:ext cx="8480910" cy="13716000"/>
          </a:xfrm>
        </p:spPr>
      </p:pic>
      <p:sp>
        <p:nvSpPr>
          <p:cNvPr id="10" name="Rectangle 9">
            <a:extLst>
              <a:ext uri="{FF2B5EF4-FFF2-40B4-BE49-F238E27FC236}">
                <a16:creationId xmlns:a16="http://schemas.microsoft.com/office/drawing/2014/main" id="{4D4FCEAF-A363-406A-A1D1-6B46E30D0643}"/>
              </a:ext>
            </a:extLst>
          </p:cNvPr>
          <p:cNvSpPr/>
          <p:nvPr/>
        </p:nvSpPr>
        <p:spPr>
          <a:xfrm>
            <a:off x="-888" y="26890"/>
            <a:ext cx="8480910" cy="13716000"/>
          </a:xfrm>
          <a:prstGeom prst="rect">
            <a:avLst/>
          </a:prstGeom>
          <a:solidFill>
            <a:schemeClr val="tx1">
              <a:lumMod val="90000"/>
              <a:lumOff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324E690-6B76-49E1-B5DF-3C075C66466C}"/>
              </a:ext>
            </a:extLst>
          </p:cNvPr>
          <p:cNvSpPr txBox="1"/>
          <p:nvPr/>
        </p:nvSpPr>
        <p:spPr>
          <a:xfrm>
            <a:off x="1297605" y="6149161"/>
            <a:ext cx="9056077" cy="1354217"/>
          </a:xfrm>
          <a:prstGeom prst="rect">
            <a:avLst/>
          </a:prstGeom>
          <a:noFill/>
        </p:spPr>
        <p:txBody>
          <a:bodyPr wrap="square" lIns="0" tIns="0" rIns="0" bIns="0" rtlCol="0">
            <a:spAutoFit/>
          </a:bodyPr>
          <a:lstStyle/>
          <a:p>
            <a:r>
              <a:rPr lang="en-US" sz="8800" b="1" dirty="0">
                <a:solidFill>
                  <a:schemeClr val="bg1"/>
                </a:solidFill>
                <a:latin typeface="Raleway" panose="020B0503030101060003" pitchFamily="34" charset="0"/>
              </a:rPr>
              <a:t>OBJECTIVES</a:t>
            </a:r>
          </a:p>
        </p:txBody>
      </p:sp>
      <p:sp>
        <p:nvSpPr>
          <p:cNvPr id="18" name="Frame 17">
            <a:extLst>
              <a:ext uri="{FF2B5EF4-FFF2-40B4-BE49-F238E27FC236}">
                <a16:creationId xmlns:a16="http://schemas.microsoft.com/office/drawing/2014/main" id="{1127CF88-9A84-470F-8FF4-E3483EF98451}"/>
              </a:ext>
            </a:extLst>
          </p:cNvPr>
          <p:cNvSpPr/>
          <p:nvPr/>
        </p:nvSpPr>
        <p:spPr>
          <a:xfrm>
            <a:off x="-1085852" y="4304766"/>
            <a:ext cx="2171704" cy="4680602"/>
          </a:xfrm>
          <a:prstGeom prst="frame">
            <a:avLst>
              <a:gd name="adj1" fmla="val 59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nvGrpSpPr>
          <p:cNvPr id="216" name="Group 215">
            <a:extLst>
              <a:ext uri="{FF2B5EF4-FFF2-40B4-BE49-F238E27FC236}">
                <a16:creationId xmlns:a16="http://schemas.microsoft.com/office/drawing/2014/main" id="{5F1B061F-2FDC-4EF7-A313-5973C8B47690}"/>
              </a:ext>
            </a:extLst>
          </p:cNvPr>
          <p:cNvGrpSpPr/>
          <p:nvPr/>
        </p:nvGrpSpPr>
        <p:grpSpPr>
          <a:xfrm>
            <a:off x="9021445" y="74930"/>
            <a:ext cx="91440" cy="13555980"/>
            <a:chOff x="1191560" y="4222376"/>
            <a:chExt cx="91139" cy="6064624"/>
          </a:xfrm>
        </p:grpSpPr>
        <p:cxnSp>
          <p:nvCxnSpPr>
            <p:cNvPr id="217" name="Straight Connector 216">
              <a:extLst>
                <a:ext uri="{FF2B5EF4-FFF2-40B4-BE49-F238E27FC236}">
                  <a16:creationId xmlns:a16="http://schemas.microsoft.com/office/drawing/2014/main" id="{CD770B36-8D6B-4628-BC33-975BB703AFF2}"/>
                </a:ext>
              </a:extLst>
            </p:cNvPr>
            <p:cNvCxnSpPr/>
            <p:nvPr/>
          </p:nvCxnSpPr>
          <p:spPr>
            <a:xfrm>
              <a:off x="1237129" y="4222376"/>
              <a:ext cx="0" cy="60646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8" name="Rectangle 217">
              <a:extLst>
                <a:ext uri="{FF2B5EF4-FFF2-40B4-BE49-F238E27FC236}">
                  <a16:creationId xmlns:a16="http://schemas.microsoft.com/office/drawing/2014/main" id="{4938643F-F560-4C76-AD92-6E5BCD080A8B}"/>
                </a:ext>
              </a:extLst>
            </p:cNvPr>
            <p:cNvSpPr/>
            <p:nvPr/>
          </p:nvSpPr>
          <p:spPr>
            <a:xfrm>
              <a:off x="1191560" y="6813487"/>
              <a:ext cx="91139" cy="8585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tx1">
                    <a:lumMod val="75000"/>
                    <a:lumOff val="25000"/>
                  </a:schemeClr>
                </a:solidFill>
              </a:endParaRPr>
            </a:p>
          </p:txBody>
        </p:sp>
      </p:grpSp>
      <p:sp>
        <p:nvSpPr>
          <p:cNvPr id="220" name="Google Shape;126;p3">
            <a:extLst>
              <a:ext uri="{FF2B5EF4-FFF2-40B4-BE49-F238E27FC236}">
                <a16:creationId xmlns:a16="http://schemas.microsoft.com/office/drawing/2014/main" id="{406DE0D6-6742-4917-9A64-1A5BE55C54E5}"/>
              </a:ext>
            </a:extLst>
          </p:cNvPr>
          <p:cNvSpPr txBox="1"/>
          <p:nvPr/>
        </p:nvSpPr>
        <p:spPr>
          <a:xfrm>
            <a:off x="10353682" y="1216891"/>
            <a:ext cx="12619360" cy="12033596"/>
          </a:xfrm>
          <a:prstGeom prst="rect">
            <a:avLst/>
          </a:prstGeom>
          <a:noFill/>
          <a:ln>
            <a:noFill/>
          </a:ln>
        </p:spPr>
        <p:txBody>
          <a:bodyPr spcFirstLastPara="1" wrap="square" lIns="91425" tIns="45700" rIns="91425" bIns="45700" anchor="t" anchorCtr="0">
            <a:normAutofit/>
          </a:bodyPr>
          <a:lstStyle/>
          <a:p>
            <a:pPr marL="342900" marR="0" lvl="0" indent="-317500" algn="l" rtl="0">
              <a:lnSpc>
                <a:spcPct val="140000"/>
              </a:lnSpc>
              <a:spcBef>
                <a:spcPts val="0"/>
              </a:spcBef>
              <a:spcAft>
                <a:spcPts val="0"/>
              </a:spcAft>
              <a:buClr>
                <a:srgbClr val="003635"/>
              </a:buClr>
              <a:buSzPts val="2000"/>
              <a:buFont typeface="Arial" panose="020B0604020202020204" pitchFamily="18"/>
              <a:buChar char="•"/>
            </a:pPr>
            <a:r>
              <a:rPr lang="en-GB" sz="3200" b="1" i="0" dirty="0">
                <a:solidFill>
                  <a:schemeClr val="tx1"/>
                </a:solidFill>
                <a:uFillTx/>
                <a:latin typeface="Microsoft YaHei UI" panose="020B0503020204020204" charset="-122"/>
                <a:ea typeface="Microsoft YaHei UI" panose="020B0503020204020204" charset="-122"/>
                <a:cs typeface="Montserrat" panose="00000800000000000000"/>
                <a:sym typeface="Montserrat" panose="00000800000000000000"/>
              </a:rPr>
              <a:t>To Create a website tailored with the unique needs of the modern logistics.</a:t>
            </a:r>
          </a:p>
          <a:p>
            <a:pPr marL="1257346" lvl="1" indent="-317500">
              <a:lnSpc>
                <a:spcPct val="140000"/>
              </a:lnSpc>
              <a:buClr>
                <a:srgbClr val="003635"/>
              </a:buClr>
              <a:buSzPts val="2000"/>
              <a:buFont typeface="Arial" panose="020B0604020202020204" pitchFamily="18"/>
              <a:buChar char="•"/>
            </a:pP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Starting from the delivery categories to the checkout process , the focus is on the ease and </a:t>
            </a:r>
            <a:r>
              <a:rPr lang="en-GB" sz="3200" dirty="0" err="1">
                <a:latin typeface="Microsoft YaHei UI" panose="020B0503020204020204" charset="-122"/>
                <a:ea typeface="Microsoft YaHei UI" panose="020B0503020204020204" charset="-122"/>
                <a:cs typeface="Montserrat" panose="00000800000000000000"/>
                <a:sym typeface="Montserrat" panose="00000800000000000000"/>
              </a:rPr>
              <a:t>distintive</a:t>
            </a: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 and engaging website that works everywhere</a:t>
            </a:r>
            <a:endParaRPr lang="en-GB" sz="3200" i="0" dirty="0">
              <a:solidFill>
                <a:schemeClr val="tx1"/>
              </a:solidFill>
              <a:uFillTx/>
              <a:latin typeface="Microsoft YaHei UI" panose="020B0503020204020204" charset="-122"/>
              <a:ea typeface="Microsoft YaHei UI" panose="020B0503020204020204" charset="-122"/>
              <a:cs typeface="Montserrat" panose="00000800000000000000"/>
              <a:sym typeface="Montserrat" panose="00000800000000000000"/>
            </a:endParaRPr>
          </a:p>
          <a:p>
            <a:pPr marL="342900" marR="0" lvl="0" indent="-317500" algn="l" rtl="0">
              <a:lnSpc>
                <a:spcPct val="140000"/>
              </a:lnSpc>
              <a:spcBef>
                <a:spcPts val="0"/>
              </a:spcBef>
              <a:spcAft>
                <a:spcPts val="0"/>
              </a:spcAft>
              <a:buClr>
                <a:srgbClr val="003635"/>
              </a:buClr>
              <a:buSzPts val="2000"/>
              <a:buFont typeface="Arial" panose="020B0604020202020204" pitchFamily="18"/>
              <a:buChar char="•"/>
            </a:pPr>
            <a:r>
              <a:rPr lang="en-GB" sz="3200" b="1" dirty="0">
                <a:latin typeface="Microsoft YaHei UI" panose="020B0503020204020204" charset="-122"/>
                <a:ea typeface="Microsoft YaHei UI" panose="020B0503020204020204" charset="-122"/>
                <a:cs typeface="Montserrat" panose="00000800000000000000"/>
                <a:sym typeface="Montserrat" panose="00000800000000000000"/>
              </a:rPr>
              <a:t>Enlist Options on the Website </a:t>
            </a:r>
          </a:p>
          <a:p>
            <a:pPr marL="1257346" lvl="1" indent="-317500">
              <a:lnSpc>
                <a:spcPct val="140000"/>
              </a:lnSpc>
              <a:buClr>
                <a:srgbClr val="003635"/>
              </a:buClr>
              <a:buSzPts val="2000"/>
              <a:buFont typeface="Arial" panose="020B0604020202020204" pitchFamily="18"/>
              <a:buChar char="•"/>
            </a:pP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To include the google analytics and e-commerce tracking to check which services the customer are preferring the most and expand the websites</a:t>
            </a:r>
          </a:p>
          <a:p>
            <a:pPr marL="342900" marR="0" lvl="0" indent="-317500" algn="l" rtl="0">
              <a:lnSpc>
                <a:spcPct val="140000"/>
              </a:lnSpc>
              <a:spcBef>
                <a:spcPts val="0"/>
              </a:spcBef>
              <a:spcAft>
                <a:spcPts val="0"/>
              </a:spcAft>
              <a:buClr>
                <a:srgbClr val="003635"/>
              </a:buClr>
              <a:buSzPts val="2000"/>
              <a:buFont typeface="Arial" panose="020B0604020202020204" pitchFamily="18"/>
              <a:buChar char="•"/>
            </a:pPr>
            <a:r>
              <a:rPr lang="en-GB" sz="3200" b="1" dirty="0">
                <a:latin typeface="Microsoft YaHei UI" panose="020B0503020204020204" charset="-122"/>
                <a:ea typeface="Microsoft YaHei UI" panose="020B0503020204020204" charset="-122"/>
                <a:cs typeface="Montserrat" panose="00000800000000000000"/>
                <a:sym typeface="Montserrat" panose="00000800000000000000"/>
              </a:rPr>
              <a:t>Design a Responsive Website </a:t>
            </a:r>
          </a:p>
          <a:p>
            <a:pPr marL="1257346" lvl="1" indent="-317500">
              <a:lnSpc>
                <a:spcPct val="140000"/>
              </a:lnSpc>
              <a:buClr>
                <a:srgbClr val="003635"/>
              </a:buClr>
              <a:buSzPts val="2000"/>
              <a:buFont typeface="Arial" panose="020B0604020202020204" pitchFamily="18"/>
              <a:buChar char="•"/>
            </a:pPr>
            <a:r>
              <a:rPr lang="en-GB" sz="3200" dirty="0">
                <a:latin typeface="Microsoft YaHei UI" panose="020B0503020204020204" charset="-122"/>
                <a:ea typeface="Microsoft YaHei UI" panose="020B0503020204020204" charset="-122"/>
                <a:cs typeface="Montserrat" panose="00000800000000000000"/>
                <a:sym typeface="Montserrat" panose="00000800000000000000"/>
              </a:rPr>
              <a:t>The aim is to build a website that includes all the essential features and its super-handy and easy to work with including the payments and customer security</a:t>
            </a:r>
          </a:p>
          <a:p>
            <a:pPr marL="342900" marR="0" lvl="0" indent="-317500" algn="l" rtl="0">
              <a:lnSpc>
                <a:spcPct val="140000"/>
              </a:lnSpc>
              <a:spcBef>
                <a:spcPts val="0"/>
              </a:spcBef>
              <a:spcAft>
                <a:spcPts val="0"/>
              </a:spcAft>
              <a:buClr>
                <a:srgbClr val="003635"/>
              </a:buClr>
              <a:buSzPts val="2000"/>
              <a:buFont typeface="Arial" panose="020B0604020202020204" pitchFamily="18"/>
              <a:buChar char="•"/>
            </a:pPr>
            <a:endParaRPr lang="en-GB" sz="3200" b="1" i="0" dirty="0">
              <a:solidFill>
                <a:schemeClr val="tx1"/>
              </a:solidFill>
              <a:uFillTx/>
              <a:latin typeface="Microsoft YaHei UI" panose="020B0503020204020204" charset="-122"/>
              <a:ea typeface="Microsoft YaHei UI" panose="020B0503020204020204" charset="-122"/>
              <a:cs typeface="Montserrat" panose="00000800000000000000"/>
              <a:sym typeface="Montserrat" panose="00000800000000000000"/>
            </a:endParaRPr>
          </a:p>
        </p:txBody>
      </p:sp>
    </p:spTree>
    <p:extLst>
      <p:ext uri="{BB962C8B-B14F-4D97-AF65-F5344CB8AC3E}">
        <p14:creationId xmlns:p14="http://schemas.microsoft.com/office/powerpoint/2010/main" val="27631367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B96A9A-ED34-4E78-A92E-D4A24D99C9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24387175" cy="13717787"/>
          </a:xfrm>
          <a:prstGeom prst="rect">
            <a:avLst/>
          </a:prstGeom>
          <a:solidFill>
            <a:schemeClr val="bg1">
              <a:alpha val="0"/>
            </a:schemeClr>
          </a:solidFill>
          <a:effectLst>
            <a:outerShdw blurRad="50800" dist="50800" dir="5400000" sx="1000" sy="1000" algn="ctr" rotWithShape="0">
              <a:schemeClr val="accent1">
                <a:lumMod val="40000"/>
                <a:lumOff val="60000"/>
              </a:schemeClr>
            </a:outerShdw>
          </a:effectLst>
        </p:spPr>
      </p:pic>
      <p:sp>
        <p:nvSpPr>
          <p:cNvPr id="8" name="Rectangle 7">
            <a:extLst>
              <a:ext uri="{FF2B5EF4-FFF2-40B4-BE49-F238E27FC236}">
                <a16:creationId xmlns:a16="http://schemas.microsoft.com/office/drawing/2014/main" id="{BED8C7B4-C2C7-4D68-99BD-AEF10E380C7B}"/>
              </a:ext>
            </a:extLst>
          </p:cNvPr>
          <p:cNvSpPr/>
          <p:nvPr/>
        </p:nvSpPr>
        <p:spPr>
          <a:xfrm>
            <a:off x="0" y="-1"/>
            <a:ext cx="24387175" cy="13716001"/>
          </a:xfrm>
          <a:prstGeom prst="rect">
            <a:avLst/>
          </a:prstGeom>
          <a:solidFill>
            <a:schemeClr val="tx2">
              <a:lumMod val="90000"/>
              <a:lumOff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 name="Group 17">
            <a:extLst>
              <a:ext uri="{FF2B5EF4-FFF2-40B4-BE49-F238E27FC236}">
                <a16:creationId xmlns:a16="http://schemas.microsoft.com/office/drawing/2014/main" id="{3EF13B05-EE4B-4A20-9165-95391825D560}"/>
              </a:ext>
            </a:extLst>
          </p:cNvPr>
          <p:cNvGrpSpPr/>
          <p:nvPr/>
        </p:nvGrpSpPr>
        <p:grpSpPr>
          <a:xfrm>
            <a:off x="2889639" y="3056719"/>
            <a:ext cx="21942144" cy="6917292"/>
            <a:chOff x="2274176" y="4059042"/>
            <a:chExt cx="21942144" cy="6917292"/>
          </a:xfrm>
        </p:grpSpPr>
        <p:sp>
          <p:nvSpPr>
            <p:cNvPr id="9" name="Rectangle 8">
              <a:extLst>
                <a:ext uri="{FF2B5EF4-FFF2-40B4-BE49-F238E27FC236}">
                  <a16:creationId xmlns:a16="http://schemas.microsoft.com/office/drawing/2014/main" id="{A5DC8C0B-EBE3-4786-A803-326758E5FBF0}"/>
                </a:ext>
              </a:extLst>
            </p:cNvPr>
            <p:cNvSpPr/>
            <p:nvPr/>
          </p:nvSpPr>
          <p:spPr>
            <a:xfrm>
              <a:off x="2274176" y="4059042"/>
              <a:ext cx="17701946" cy="6917292"/>
            </a:xfrm>
            <a:prstGeom prst="rect">
              <a:avLst/>
            </a:prstGeom>
            <a:solidFill>
              <a:schemeClr val="tx2">
                <a:alpha val="63000"/>
              </a:schemeClr>
            </a:solidFill>
            <a:ln>
              <a:solidFill>
                <a:schemeClr val="accent1">
                  <a:shade val="50000"/>
                  <a:alpha val="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TextBox 9">
              <a:extLst>
                <a:ext uri="{FF2B5EF4-FFF2-40B4-BE49-F238E27FC236}">
                  <a16:creationId xmlns:a16="http://schemas.microsoft.com/office/drawing/2014/main" id="{9403962D-51E7-4103-A6BD-3FAD8BB77B17}"/>
                </a:ext>
              </a:extLst>
            </p:cNvPr>
            <p:cNvSpPr txBox="1"/>
            <p:nvPr/>
          </p:nvSpPr>
          <p:spPr>
            <a:xfrm>
              <a:off x="5455464" y="6632831"/>
              <a:ext cx="18760856" cy="1769715"/>
            </a:xfrm>
            <a:prstGeom prst="rect">
              <a:avLst/>
            </a:prstGeom>
            <a:noFill/>
          </p:spPr>
          <p:txBody>
            <a:bodyPr wrap="square" lIns="0" tIns="0" rIns="0" bIns="0" rtlCol="0">
              <a:spAutoFit/>
            </a:bodyPr>
            <a:lstStyle/>
            <a:p>
              <a:r>
                <a:rPr lang="en-US" sz="11500" b="1" dirty="0">
                  <a:solidFill>
                    <a:schemeClr val="bg1"/>
                  </a:solidFill>
                  <a:latin typeface="Raleway" panose="020B0503030101060003" pitchFamily="34" charset="0"/>
                </a:rPr>
                <a:t>METHODOLOGY</a:t>
              </a:r>
            </a:p>
          </p:txBody>
        </p:sp>
        <p:sp>
          <p:nvSpPr>
            <p:cNvPr id="15" name="Frame 14">
              <a:extLst>
                <a:ext uri="{FF2B5EF4-FFF2-40B4-BE49-F238E27FC236}">
                  <a16:creationId xmlns:a16="http://schemas.microsoft.com/office/drawing/2014/main" id="{A2D8DA37-459D-4E86-BFE9-A19A7BC3D241}"/>
                </a:ext>
              </a:extLst>
            </p:cNvPr>
            <p:cNvSpPr/>
            <p:nvPr/>
          </p:nvSpPr>
          <p:spPr>
            <a:xfrm rot="5400000">
              <a:off x="8660266" y="445911"/>
              <a:ext cx="4642336" cy="14541672"/>
            </a:xfrm>
            <a:prstGeom prst="frame">
              <a:avLst>
                <a:gd name="adj1" fmla="val 637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7" name="TextBox 16">
              <a:extLst>
                <a:ext uri="{FF2B5EF4-FFF2-40B4-BE49-F238E27FC236}">
                  <a16:creationId xmlns:a16="http://schemas.microsoft.com/office/drawing/2014/main" id="{D47329F2-B661-4090-9976-527B29A0CDFE}"/>
                </a:ext>
              </a:extLst>
            </p:cNvPr>
            <p:cNvSpPr txBox="1"/>
            <p:nvPr/>
          </p:nvSpPr>
          <p:spPr>
            <a:xfrm>
              <a:off x="2971800" y="5209364"/>
              <a:ext cx="20169554" cy="4616648"/>
            </a:xfrm>
            <a:prstGeom prst="rect">
              <a:avLst/>
            </a:prstGeom>
            <a:noFill/>
          </p:spPr>
          <p:txBody>
            <a:bodyPr wrap="square" lIns="0" tIns="0" rIns="0" bIns="0" rtlCol="0">
              <a:spAutoFit/>
            </a:bodyPr>
            <a:lstStyle/>
            <a:p>
              <a:pPr algn="l"/>
              <a:r>
                <a:rPr lang="en-US" sz="30000" b="1" dirty="0">
                  <a:solidFill>
                    <a:schemeClr val="accent5">
                      <a:lumMod val="75000"/>
                      <a:lumOff val="25000"/>
                      <a:alpha val="31000"/>
                    </a:schemeClr>
                  </a:solidFill>
                  <a:latin typeface="Raleway" panose="020B0503030101060003" pitchFamily="34" charset="0"/>
                </a:rPr>
                <a:t>METHOD</a:t>
              </a:r>
            </a:p>
          </p:txBody>
        </p:sp>
      </p:grpSp>
    </p:spTree>
    <p:extLst>
      <p:ext uri="{BB962C8B-B14F-4D97-AF65-F5344CB8AC3E}">
        <p14:creationId xmlns:p14="http://schemas.microsoft.com/office/powerpoint/2010/main" val="29521014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Aspire">
      <a:dk1>
        <a:srgbClr val="171717"/>
      </a:dk1>
      <a:lt1>
        <a:srgbClr val="FBFBFB"/>
      </a:lt1>
      <a:dk2>
        <a:srgbClr val="10141A"/>
      </a:dk2>
      <a:lt2>
        <a:srgbClr val="E7E6E6"/>
      </a:lt2>
      <a:accent1>
        <a:srgbClr val="FFC206"/>
      </a:accent1>
      <a:accent2>
        <a:srgbClr val="7F7F7F"/>
      </a:accent2>
      <a:accent3>
        <a:srgbClr val="A5A5A5"/>
      </a:accent3>
      <a:accent4>
        <a:srgbClr val="FFC000"/>
      </a:accent4>
      <a:accent5>
        <a:srgbClr val="262626"/>
      </a:accent5>
      <a:accent6>
        <a:srgbClr val="3A3838"/>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4625</TotalTime>
  <Words>881</Words>
  <Application>Microsoft Office PowerPoint</Application>
  <PresentationFormat>Custom</PresentationFormat>
  <Paragraphs>173</Paragraphs>
  <Slides>26</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Microsoft YaHei UI</vt:lpstr>
      <vt:lpstr>Arial</vt:lpstr>
      <vt:lpstr>Calibri</vt:lpstr>
      <vt:lpstr>Lato</vt:lpstr>
      <vt:lpstr>MinionPro-Regular</vt:lpstr>
      <vt:lpstr>Raleway</vt:lpstr>
      <vt:lpstr>ShopifySans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DRACO</dc:creator>
  <cp:lastModifiedBy>Aniket Dewangan</cp:lastModifiedBy>
  <cp:revision>67</cp:revision>
  <dcterms:created xsi:type="dcterms:W3CDTF">2018-07-26T03:13:09Z</dcterms:created>
  <dcterms:modified xsi:type="dcterms:W3CDTF">2020-10-31T05:53:05Z</dcterms:modified>
</cp:coreProperties>
</file>